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8" r:id="rId2"/>
    <p:sldId id="259" r:id="rId3"/>
  </p:sldIdLst>
  <p:sldSz cx="30240288" cy="427672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0" userDrawn="1">
          <p15:clr>
            <a:srgbClr val="A4A3A4"/>
          </p15:clr>
        </p15:guide>
        <p15:guide id="2" pos="9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F206AD-4952-4027-9F1C-6709665F193F}" v="9" dt="2020-08-20T17:19:33.65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280" autoAdjust="0"/>
  </p:normalViewPr>
  <p:slideViewPr>
    <p:cSldViewPr snapToGrid="0">
      <p:cViewPr>
        <p:scale>
          <a:sx n="50" d="100"/>
          <a:sy n="50" d="100"/>
        </p:scale>
        <p:origin x="-2454" y="-10356"/>
      </p:cViewPr>
      <p:guideLst>
        <p:guide orient="horz" pos="13470"/>
        <p:guide pos="95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c75ae6710e7347b" providerId="LiveId" clId="{FD4BCC12-AB0A-4BB3-9F61-E5B931E1E26A}"/>
    <pc:docChg chg="delSld modSld">
      <pc:chgData name="" userId="8c75ae6710e7347b" providerId="LiveId" clId="{FD4BCC12-AB0A-4BB3-9F61-E5B931E1E26A}" dt="2020-08-17T09:37:50.488" v="11"/>
      <pc:docMkLst>
        <pc:docMk/>
      </pc:docMkLst>
      <pc:sldChg chg="addSp delSp modSp">
        <pc:chgData name="" userId="8c75ae6710e7347b" providerId="LiveId" clId="{FD4BCC12-AB0A-4BB3-9F61-E5B931E1E26A}" dt="2020-08-17T09:37:50.488" v="11"/>
        <pc:sldMkLst>
          <pc:docMk/>
          <pc:sldMk cId="2176752007" sldId="258"/>
        </pc:sldMkLst>
        <pc:spChg chg="add del mod">
          <ac:chgData name="" userId="8c75ae6710e7347b" providerId="LiveId" clId="{FD4BCC12-AB0A-4BB3-9F61-E5B931E1E26A}" dt="2020-08-17T09:37:50.488" v="11"/>
          <ac:spMkLst>
            <pc:docMk/>
            <pc:sldMk cId="2176752007" sldId="258"/>
            <ac:spMk id="2" creationId="{B08ADD5F-B6AC-4A1F-9474-2C35BE939A03}"/>
          </ac:spMkLst>
        </pc:spChg>
      </pc:sldChg>
    </pc:docChg>
  </pc:docChgLst>
  <pc:docChgLst>
    <pc:chgData name="梁嫚芳" userId="7cf1b7ef-79d7-4706-a840-83215abc4025" providerId="ADAL" clId="{C4B1DB48-6758-401D-B2A8-B66CBB875E74}"/>
    <pc:docChg chg="undo redo custSel modSld">
      <pc:chgData name="梁嫚芳" userId="7cf1b7ef-79d7-4706-a840-83215abc4025" providerId="ADAL" clId="{C4B1DB48-6758-401D-B2A8-B66CBB875E74}" dt="2020-08-21T08:22:55.901" v="9961" actId="1035"/>
      <pc:docMkLst>
        <pc:docMk/>
      </pc:docMkLst>
      <pc:sldChg chg="addSp delSp modSp">
        <pc:chgData name="梁嫚芳" userId="7cf1b7ef-79d7-4706-a840-83215abc4025" providerId="ADAL" clId="{C4B1DB48-6758-401D-B2A8-B66CBB875E74}" dt="2020-08-21T08:22:55.901" v="9961" actId="1035"/>
        <pc:sldMkLst>
          <pc:docMk/>
          <pc:sldMk cId="2176752007" sldId="258"/>
        </pc:sldMkLst>
        <pc:spChg chg="add del">
          <ac:chgData name="梁嫚芳" userId="7cf1b7ef-79d7-4706-a840-83215abc4025" providerId="ADAL" clId="{C4B1DB48-6758-401D-B2A8-B66CBB875E74}" dt="2020-08-19T08:35:00.911" v="19"/>
          <ac:spMkLst>
            <pc:docMk/>
            <pc:sldMk cId="2176752007" sldId="258"/>
            <ac:spMk id="2" creationId="{42979258-44CF-47CF-9E80-093277BCA426}"/>
          </ac:spMkLst>
        </pc:spChg>
        <pc:spChg chg="mod">
          <ac:chgData name="梁嫚芳" userId="7cf1b7ef-79d7-4706-a840-83215abc4025" providerId="ADAL" clId="{C4B1DB48-6758-401D-B2A8-B66CBB875E74}" dt="2020-08-21T05:42:51.791" v="8458" actId="2711"/>
          <ac:spMkLst>
            <pc:docMk/>
            <pc:sldMk cId="2176752007" sldId="258"/>
            <ac:spMk id="3" creationId="{11F9162B-97E7-457D-8013-6FC5FBD7DA98}"/>
          </ac:spMkLst>
        </pc:spChg>
        <pc:spChg chg="mod">
          <ac:chgData name="梁嫚芳" userId="7cf1b7ef-79d7-4706-a840-83215abc4025" providerId="ADAL" clId="{C4B1DB48-6758-401D-B2A8-B66CBB875E74}" dt="2020-08-21T06:48:03.060" v="9537" actId="555"/>
          <ac:spMkLst>
            <pc:docMk/>
            <pc:sldMk cId="2176752007" sldId="258"/>
            <ac:spMk id="4" creationId="{D6EFD61F-1759-436F-85F1-41247ECD4273}"/>
          </ac:spMkLst>
        </pc:spChg>
        <pc:spChg chg="add mod">
          <ac:chgData name="梁嫚芳" userId="7cf1b7ef-79d7-4706-a840-83215abc4025" providerId="ADAL" clId="{C4B1DB48-6758-401D-B2A8-B66CBB875E74}" dt="2020-08-21T06:47:06.059" v="9531" actId="1038"/>
          <ac:spMkLst>
            <pc:docMk/>
            <pc:sldMk cId="2176752007" sldId="258"/>
            <ac:spMk id="5" creationId="{6B34A496-8907-4BF9-BCAE-DEE9599EF4A8}"/>
          </ac:spMkLst>
        </pc:spChg>
        <pc:spChg chg="del mod">
          <ac:chgData name="梁嫚芳" userId="7cf1b7ef-79d7-4706-a840-83215abc4025" providerId="ADAL" clId="{C4B1DB48-6758-401D-B2A8-B66CBB875E74}" dt="2020-08-19T09:04:09.214" v="235" actId="478"/>
          <ac:spMkLst>
            <pc:docMk/>
            <pc:sldMk cId="2176752007" sldId="258"/>
            <ac:spMk id="6" creationId="{9615E039-A11C-427F-A1BA-EC1460385954}"/>
          </ac:spMkLst>
        </pc:spChg>
        <pc:spChg chg="add mod">
          <ac:chgData name="梁嫚芳" userId="7cf1b7ef-79d7-4706-a840-83215abc4025" providerId="ADAL" clId="{C4B1DB48-6758-401D-B2A8-B66CBB875E74}" dt="2020-08-21T05:42:51.791" v="8458" actId="2711"/>
          <ac:spMkLst>
            <pc:docMk/>
            <pc:sldMk cId="2176752007" sldId="258"/>
            <ac:spMk id="7" creationId="{70C23FC0-A038-4E24-8EF1-822667279B84}"/>
          </ac:spMkLst>
        </pc:spChg>
        <pc:spChg chg="add del mod">
          <ac:chgData name="梁嫚芳" userId="7cf1b7ef-79d7-4706-a840-83215abc4025" providerId="ADAL" clId="{C4B1DB48-6758-401D-B2A8-B66CBB875E74}" dt="2020-08-19T09:04:51.486" v="243" actId="767"/>
          <ac:spMkLst>
            <pc:docMk/>
            <pc:sldMk cId="2176752007" sldId="258"/>
            <ac:spMk id="8" creationId="{4FD632E6-617F-4250-9714-EAA71A10FA68}"/>
          </ac:spMkLst>
        </pc:spChg>
        <pc:spChg chg="add del">
          <ac:chgData name="梁嫚芳" userId="7cf1b7ef-79d7-4706-a840-83215abc4025" providerId="ADAL" clId="{C4B1DB48-6758-401D-B2A8-B66CBB875E74}" dt="2020-08-19T09:13:25.314" v="357"/>
          <ac:spMkLst>
            <pc:docMk/>
            <pc:sldMk cId="2176752007" sldId="258"/>
            <ac:spMk id="13" creationId="{088065FC-DB36-4118-8D1C-BBFEB9C6F01F}"/>
          </ac:spMkLst>
        </pc:spChg>
        <pc:spChg chg="add mod">
          <ac:chgData name="梁嫚芳" userId="7cf1b7ef-79d7-4706-a840-83215abc4025" providerId="ADAL" clId="{C4B1DB48-6758-401D-B2A8-B66CBB875E74}" dt="2020-08-21T06:03:06.322" v="8769" actId="552"/>
          <ac:spMkLst>
            <pc:docMk/>
            <pc:sldMk cId="2176752007" sldId="258"/>
            <ac:spMk id="13" creationId="{3C0C6031-2AAA-4DAD-85F8-49E389676418}"/>
          </ac:spMkLst>
        </pc:spChg>
        <pc:spChg chg="add del">
          <ac:chgData name="梁嫚芳" userId="7cf1b7ef-79d7-4706-a840-83215abc4025" providerId="ADAL" clId="{C4B1DB48-6758-401D-B2A8-B66CBB875E74}" dt="2020-08-20T07:30:36.751" v="3910"/>
          <ac:spMkLst>
            <pc:docMk/>
            <pc:sldMk cId="2176752007" sldId="258"/>
            <ac:spMk id="13" creationId="{4E2C2959-C7CC-48A0-8BFB-D82B9974714F}"/>
          </ac:spMkLst>
        </pc:spChg>
        <pc:spChg chg="add mod">
          <ac:chgData name="梁嫚芳" userId="7cf1b7ef-79d7-4706-a840-83215abc4025" providerId="ADAL" clId="{C4B1DB48-6758-401D-B2A8-B66CBB875E74}" dt="2020-08-21T05:42:51.791" v="8458" actId="2711"/>
          <ac:spMkLst>
            <pc:docMk/>
            <pc:sldMk cId="2176752007" sldId="258"/>
            <ac:spMk id="14" creationId="{81CA2B7B-088E-4E6C-9308-CAFA28A2BD95}"/>
          </ac:spMkLst>
        </pc:spChg>
        <pc:spChg chg="add del">
          <ac:chgData name="梁嫚芳" userId="7cf1b7ef-79d7-4706-a840-83215abc4025" providerId="ADAL" clId="{C4B1DB48-6758-401D-B2A8-B66CBB875E74}" dt="2020-08-20T08:52:30.886" v="5455"/>
          <ac:spMkLst>
            <pc:docMk/>
            <pc:sldMk cId="2176752007" sldId="258"/>
            <ac:spMk id="15" creationId="{3B2FD811-293C-4B21-AC6C-65CD1CD17E9E}"/>
          </ac:spMkLst>
        </pc:spChg>
        <pc:spChg chg="add del">
          <ac:chgData name="梁嫚芳" userId="7cf1b7ef-79d7-4706-a840-83215abc4025" providerId="ADAL" clId="{C4B1DB48-6758-401D-B2A8-B66CBB875E74}" dt="2020-08-19T09:27:45.639" v="563"/>
          <ac:spMkLst>
            <pc:docMk/>
            <pc:sldMk cId="2176752007" sldId="258"/>
            <ac:spMk id="15" creationId="{5E20628D-1605-40AB-A929-472B805162D4}"/>
          </ac:spMkLst>
        </pc:spChg>
        <pc:spChg chg="add mod">
          <ac:chgData name="梁嫚芳" userId="7cf1b7ef-79d7-4706-a840-83215abc4025" providerId="ADAL" clId="{C4B1DB48-6758-401D-B2A8-B66CBB875E74}" dt="2020-08-21T06:06:15.770" v="8808" actId="1076"/>
          <ac:spMkLst>
            <pc:docMk/>
            <pc:sldMk cId="2176752007" sldId="258"/>
            <ac:spMk id="15" creationId="{D8605F5A-89DA-4A0D-B125-C83F6F8ECDD0}"/>
          </ac:spMkLst>
        </pc:spChg>
        <pc:spChg chg="add del mod">
          <ac:chgData name="梁嫚芳" userId="7cf1b7ef-79d7-4706-a840-83215abc4025" providerId="ADAL" clId="{C4B1DB48-6758-401D-B2A8-B66CBB875E74}" dt="2020-08-20T08:53:15.019" v="5493"/>
          <ac:spMkLst>
            <pc:docMk/>
            <pc:sldMk cId="2176752007" sldId="258"/>
            <ac:spMk id="16" creationId="{84457360-EC97-4E6C-A382-EA4BB0CFBE48}"/>
          </ac:spMkLst>
        </pc:spChg>
        <pc:spChg chg="add del">
          <ac:chgData name="梁嫚芳" userId="7cf1b7ef-79d7-4706-a840-83215abc4025" providerId="ADAL" clId="{C4B1DB48-6758-401D-B2A8-B66CBB875E74}" dt="2020-08-19T10:11:25.598" v="1156"/>
          <ac:spMkLst>
            <pc:docMk/>
            <pc:sldMk cId="2176752007" sldId="258"/>
            <ac:spMk id="16" creationId="{A5439717-5DF1-41F1-B959-A57746A2FFB0}"/>
          </ac:spMkLst>
        </pc:spChg>
        <pc:spChg chg="add mod">
          <ac:chgData name="梁嫚芳" userId="7cf1b7ef-79d7-4706-a840-83215abc4025" providerId="ADAL" clId="{C4B1DB48-6758-401D-B2A8-B66CBB875E74}" dt="2020-08-21T06:46:37.527" v="9529" actId="1036"/>
          <ac:spMkLst>
            <pc:docMk/>
            <pc:sldMk cId="2176752007" sldId="258"/>
            <ac:spMk id="17" creationId="{263D8D89-559F-4E45-B581-B5D0C215B587}"/>
          </ac:spMkLst>
        </pc:spChg>
        <pc:spChg chg="add del mod">
          <ac:chgData name="梁嫚芳" userId="7cf1b7ef-79d7-4706-a840-83215abc4025" providerId="ADAL" clId="{C4B1DB48-6758-401D-B2A8-B66CBB875E74}" dt="2020-08-20T09:25:34.271" v="5757" actId="478"/>
          <ac:spMkLst>
            <pc:docMk/>
            <pc:sldMk cId="2176752007" sldId="258"/>
            <ac:spMk id="18" creationId="{66893EF2-5F19-4C28-A93C-1DF2F0B6ACF8}"/>
          </ac:spMkLst>
        </pc:spChg>
        <pc:spChg chg="add del">
          <ac:chgData name="梁嫚芳" userId="7cf1b7ef-79d7-4706-a840-83215abc4025" providerId="ADAL" clId="{C4B1DB48-6758-401D-B2A8-B66CBB875E74}" dt="2020-08-19T10:49:09.884" v="1733"/>
          <ac:spMkLst>
            <pc:docMk/>
            <pc:sldMk cId="2176752007" sldId="258"/>
            <ac:spMk id="23" creationId="{84C2D8E2-8AB9-4F6E-BA5F-083DD42EC3F4}"/>
          </ac:spMkLst>
        </pc:spChg>
        <pc:spChg chg="add del mod">
          <ac:chgData name="梁嫚芳" userId="7cf1b7ef-79d7-4706-a840-83215abc4025" providerId="ADAL" clId="{C4B1DB48-6758-401D-B2A8-B66CBB875E74}" dt="2020-08-21T05:13:58.682" v="8036"/>
          <ac:spMkLst>
            <pc:docMk/>
            <pc:sldMk cId="2176752007" sldId="258"/>
            <ac:spMk id="24" creationId="{5060BD5A-9950-4C9D-93D6-06EEAC32370A}"/>
          </ac:spMkLst>
        </pc:spChg>
        <pc:spChg chg="add del">
          <ac:chgData name="梁嫚芳" userId="7cf1b7ef-79d7-4706-a840-83215abc4025" providerId="ADAL" clId="{C4B1DB48-6758-401D-B2A8-B66CBB875E74}" dt="2020-08-19T10:49:12.381" v="1735"/>
          <ac:spMkLst>
            <pc:docMk/>
            <pc:sldMk cId="2176752007" sldId="258"/>
            <ac:spMk id="24" creationId="{9218A0E2-D313-41B0-A110-3FB84F161153}"/>
          </ac:spMkLst>
        </pc:spChg>
        <pc:spChg chg="add mod ord topLvl">
          <ac:chgData name="梁嫚芳" userId="7cf1b7ef-79d7-4706-a840-83215abc4025" providerId="ADAL" clId="{C4B1DB48-6758-401D-B2A8-B66CBB875E74}" dt="2020-08-21T06:45:54.961" v="9513" actId="1036"/>
          <ac:spMkLst>
            <pc:docMk/>
            <pc:sldMk cId="2176752007" sldId="258"/>
            <ac:spMk id="25" creationId="{16AC8F5E-E280-4557-ABE8-694D9DE55054}"/>
          </ac:spMkLst>
        </pc:spChg>
        <pc:spChg chg="add mod">
          <ac:chgData name="梁嫚芳" userId="7cf1b7ef-79d7-4706-a840-83215abc4025" providerId="ADAL" clId="{C4B1DB48-6758-401D-B2A8-B66CBB875E74}" dt="2020-08-21T06:06:22.546" v="8809" actId="1076"/>
          <ac:spMkLst>
            <pc:docMk/>
            <pc:sldMk cId="2176752007" sldId="258"/>
            <ac:spMk id="26" creationId="{E067E61A-C356-416C-B79C-E7F140902D56}"/>
          </ac:spMkLst>
        </pc:spChg>
        <pc:spChg chg="add del">
          <ac:chgData name="梁嫚芳" userId="7cf1b7ef-79d7-4706-a840-83215abc4025" providerId="ADAL" clId="{C4B1DB48-6758-401D-B2A8-B66CBB875E74}" dt="2020-08-20T09:28:10.832" v="5796"/>
          <ac:spMkLst>
            <pc:docMk/>
            <pc:sldMk cId="2176752007" sldId="258"/>
            <ac:spMk id="34" creationId="{733B3298-1E5F-4675-8B62-2DCD7FEADE7F}"/>
          </ac:spMkLst>
        </pc:spChg>
        <pc:spChg chg="mod">
          <ac:chgData name="梁嫚芳" userId="7cf1b7ef-79d7-4706-a840-83215abc4025" providerId="ADAL" clId="{C4B1DB48-6758-401D-B2A8-B66CBB875E74}" dt="2020-08-21T05:42:51.791" v="8458" actId="2711"/>
          <ac:spMkLst>
            <pc:docMk/>
            <pc:sldMk cId="2176752007" sldId="258"/>
            <ac:spMk id="38" creationId="{4A004AF6-E138-4087-B1DE-26FF08995D60}"/>
          </ac:spMkLst>
        </pc:spChg>
        <pc:spChg chg="mod">
          <ac:chgData name="梁嫚芳" userId="7cf1b7ef-79d7-4706-a840-83215abc4025" providerId="ADAL" clId="{C4B1DB48-6758-401D-B2A8-B66CBB875E74}" dt="2020-08-21T05:42:51.791" v="8458" actId="2711"/>
          <ac:spMkLst>
            <pc:docMk/>
            <pc:sldMk cId="2176752007" sldId="258"/>
            <ac:spMk id="39" creationId="{9FBB8C38-E22E-47D4-9142-0A4654CC0EEA}"/>
          </ac:spMkLst>
        </pc:spChg>
        <pc:spChg chg="mod">
          <ac:chgData name="梁嫚芳" userId="7cf1b7ef-79d7-4706-a840-83215abc4025" providerId="ADAL" clId="{C4B1DB48-6758-401D-B2A8-B66CBB875E74}" dt="2020-08-21T07:01:47.474" v="9644" actId="554"/>
          <ac:spMkLst>
            <pc:docMk/>
            <pc:sldMk cId="2176752007" sldId="258"/>
            <ac:spMk id="41" creationId="{CF3EE5AC-C936-4375-8568-A2CE25BB65D6}"/>
          </ac:spMkLst>
        </pc:spChg>
        <pc:spChg chg="mod">
          <ac:chgData name="梁嫚芳" userId="7cf1b7ef-79d7-4706-a840-83215abc4025" providerId="ADAL" clId="{C4B1DB48-6758-401D-B2A8-B66CBB875E74}" dt="2020-08-21T07:01:47.474" v="9644" actId="554"/>
          <ac:spMkLst>
            <pc:docMk/>
            <pc:sldMk cId="2176752007" sldId="258"/>
            <ac:spMk id="42" creationId="{DEF2BEB7-52C7-4210-BFDD-AC8867F61FEE}"/>
          </ac:spMkLst>
        </pc:spChg>
        <pc:spChg chg="mod">
          <ac:chgData name="梁嫚芳" userId="7cf1b7ef-79d7-4706-a840-83215abc4025" providerId="ADAL" clId="{C4B1DB48-6758-401D-B2A8-B66CBB875E74}" dt="2020-08-21T07:01:47.474" v="9644" actId="554"/>
          <ac:spMkLst>
            <pc:docMk/>
            <pc:sldMk cId="2176752007" sldId="258"/>
            <ac:spMk id="43" creationId="{06E71239-5D99-41AB-9FD3-0AA42862C202}"/>
          </ac:spMkLst>
        </pc:spChg>
        <pc:spChg chg="mod">
          <ac:chgData name="梁嫚芳" userId="7cf1b7ef-79d7-4706-a840-83215abc4025" providerId="ADAL" clId="{C4B1DB48-6758-401D-B2A8-B66CBB875E74}" dt="2020-08-21T05:42:51.791" v="8458" actId="2711"/>
          <ac:spMkLst>
            <pc:docMk/>
            <pc:sldMk cId="2176752007" sldId="258"/>
            <ac:spMk id="44" creationId="{9736C82E-16A3-4BA5-A276-3E23B661FB07}"/>
          </ac:spMkLst>
        </pc:spChg>
        <pc:spChg chg="mod">
          <ac:chgData name="梁嫚芳" userId="7cf1b7ef-79d7-4706-a840-83215abc4025" providerId="ADAL" clId="{C4B1DB48-6758-401D-B2A8-B66CBB875E74}" dt="2020-08-21T05:42:51.791" v="8458" actId="2711"/>
          <ac:spMkLst>
            <pc:docMk/>
            <pc:sldMk cId="2176752007" sldId="258"/>
            <ac:spMk id="46" creationId="{844DB9DF-F9CB-4E4C-B35E-2BB5022D1549}"/>
          </ac:spMkLst>
        </pc:spChg>
        <pc:spChg chg="mod">
          <ac:chgData name="梁嫚芳" userId="7cf1b7ef-79d7-4706-a840-83215abc4025" providerId="ADAL" clId="{C4B1DB48-6758-401D-B2A8-B66CBB875E74}" dt="2020-08-21T05:42:51.791" v="8458" actId="2711"/>
          <ac:spMkLst>
            <pc:docMk/>
            <pc:sldMk cId="2176752007" sldId="258"/>
            <ac:spMk id="49" creationId="{E5245926-25DE-413F-B865-E43F10AED0B4}"/>
          </ac:spMkLst>
        </pc:spChg>
        <pc:spChg chg="mod">
          <ac:chgData name="梁嫚芳" userId="7cf1b7ef-79d7-4706-a840-83215abc4025" providerId="ADAL" clId="{C4B1DB48-6758-401D-B2A8-B66CBB875E74}" dt="2020-08-21T05:42:51.791" v="8458" actId="2711"/>
          <ac:spMkLst>
            <pc:docMk/>
            <pc:sldMk cId="2176752007" sldId="258"/>
            <ac:spMk id="52" creationId="{EE9DBB24-77C2-48A7-90DC-DB54A1F1D57A}"/>
          </ac:spMkLst>
        </pc:spChg>
        <pc:spChg chg="mod">
          <ac:chgData name="梁嫚芳" userId="7cf1b7ef-79d7-4706-a840-83215abc4025" providerId="ADAL" clId="{C4B1DB48-6758-401D-B2A8-B66CBB875E74}" dt="2020-08-21T05:42:51.791" v="8458" actId="2711"/>
          <ac:spMkLst>
            <pc:docMk/>
            <pc:sldMk cId="2176752007" sldId="258"/>
            <ac:spMk id="55" creationId="{A4E33F22-8FF0-4DF8-98B9-8A929A1E9A7B}"/>
          </ac:spMkLst>
        </pc:spChg>
        <pc:spChg chg="mod">
          <ac:chgData name="梁嫚芳" userId="7cf1b7ef-79d7-4706-a840-83215abc4025" providerId="ADAL" clId="{C4B1DB48-6758-401D-B2A8-B66CBB875E74}" dt="2020-08-21T05:42:51.791" v="8458" actId="2711"/>
          <ac:spMkLst>
            <pc:docMk/>
            <pc:sldMk cId="2176752007" sldId="258"/>
            <ac:spMk id="61" creationId="{AD4C0EFF-1CD3-426E-8E1C-F72D9F93A653}"/>
          </ac:spMkLst>
        </pc:spChg>
        <pc:spChg chg="mod">
          <ac:chgData name="梁嫚芳" userId="7cf1b7ef-79d7-4706-a840-83215abc4025" providerId="ADAL" clId="{C4B1DB48-6758-401D-B2A8-B66CBB875E74}" dt="2020-08-21T05:42:51.791" v="8458" actId="2711"/>
          <ac:spMkLst>
            <pc:docMk/>
            <pc:sldMk cId="2176752007" sldId="258"/>
            <ac:spMk id="64" creationId="{6458A995-FD01-451A-B186-182CFECA769C}"/>
          </ac:spMkLst>
        </pc:spChg>
        <pc:spChg chg="mod">
          <ac:chgData name="梁嫚芳" userId="7cf1b7ef-79d7-4706-a840-83215abc4025" providerId="ADAL" clId="{C4B1DB48-6758-401D-B2A8-B66CBB875E74}" dt="2020-08-21T05:42:51.791" v="8458" actId="2711"/>
          <ac:spMkLst>
            <pc:docMk/>
            <pc:sldMk cId="2176752007" sldId="258"/>
            <ac:spMk id="65" creationId="{81695464-C72F-4F74-9EE8-45C1A6738212}"/>
          </ac:spMkLst>
        </pc:spChg>
        <pc:spChg chg="mod">
          <ac:chgData name="梁嫚芳" userId="7cf1b7ef-79d7-4706-a840-83215abc4025" providerId="ADAL" clId="{C4B1DB48-6758-401D-B2A8-B66CBB875E74}" dt="2020-08-21T05:42:51.791" v="8458" actId="2711"/>
          <ac:spMkLst>
            <pc:docMk/>
            <pc:sldMk cId="2176752007" sldId="258"/>
            <ac:spMk id="66" creationId="{B3CF465A-F0AC-45F2-9911-89F2C4C6270E}"/>
          </ac:spMkLst>
        </pc:spChg>
        <pc:spChg chg="mod">
          <ac:chgData name="梁嫚芳" userId="7cf1b7ef-79d7-4706-a840-83215abc4025" providerId="ADAL" clId="{C4B1DB48-6758-401D-B2A8-B66CBB875E74}" dt="2020-08-21T06:59:54.869" v="9638" actId="20577"/>
          <ac:spMkLst>
            <pc:docMk/>
            <pc:sldMk cId="2176752007" sldId="258"/>
            <ac:spMk id="69" creationId="{5CBEFEFA-16ED-472B-8BAB-52A6DF06B1EB}"/>
          </ac:spMkLst>
        </pc:spChg>
        <pc:spChg chg="add mod">
          <ac:chgData name="梁嫚芳" userId="7cf1b7ef-79d7-4706-a840-83215abc4025" providerId="ADAL" clId="{C4B1DB48-6758-401D-B2A8-B66CBB875E74}" dt="2020-08-21T08:05:03.420" v="9651" actId="20577"/>
          <ac:spMkLst>
            <pc:docMk/>
            <pc:sldMk cId="2176752007" sldId="258"/>
            <ac:spMk id="72" creationId="{FEA5EBA9-679D-41DD-8389-FC07B34901C6}"/>
          </ac:spMkLst>
        </pc:spChg>
        <pc:spChg chg="mod topLvl">
          <ac:chgData name="梁嫚芳" userId="7cf1b7ef-79d7-4706-a840-83215abc4025" providerId="ADAL" clId="{C4B1DB48-6758-401D-B2A8-B66CBB875E74}" dt="2020-08-21T05:42:51.791" v="8458" actId="2711"/>
          <ac:spMkLst>
            <pc:docMk/>
            <pc:sldMk cId="2176752007" sldId="258"/>
            <ac:spMk id="82" creationId="{59AF0E02-5E6F-4CE6-AD9D-98EFB95DE596}"/>
          </ac:spMkLst>
        </pc:spChg>
        <pc:spChg chg="del mod topLvl">
          <ac:chgData name="梁嫚芳" userId="7cf1b7ef-79d7-4706-a840-83215abc4025" providerId="ADAL" clId="{C4B1DB48-6758-401D-B2A8-B66CBB875E74}" dt="2020-08-19T10:30:19.878" v="1473" actId="478"/>
          <ac:spMkLst>
            <pc:docMk/>
            <pc:sldMk cId="2176752007" sldId="258"/>
            <ac:spMk id="83" creationId="{15E5D41D-A2D3-4960-A401-F5CC86CA2D44}"/>
          </ac:spMkLst>
        </pc:spChg>
        <pc:spChg chg="add del">
          <ac:chgData name="梁嫚芳" userId="7cf1b7ef-79d7-4706-a840-83215abc4025" providerId="ADAL" clId="{C4B1DB48-6758-401D-B2A8-B66CBB875E74}" dt="2020-08-20T09:38:47.348" v="5957"/>
          <ac:spMkLst>
            <pc:docMk/>
            <pc:sldMk cId="2176752007" sldId="258"/>
            <ac:spMk id="83" creationId="{FAA53C4A-1647-4781-82B1-38221808A78C}"/>
          </ac:spMkLst>
        </pc:spChg>
        <pc:spChg chg="del mod topLvl">
          <ac:chgData name="梁嫚芳" userId="7cf1b7ef-79d7-4706-a840-83215abc4025" providerId="ADAL" clId="{C4B1DB48-6758-401D-B2A8-B66CBB875E74}" dt="2020-08-19T10:30:20.951" v="1474" actId="478"/>
          <ac:spMkLst>
            <pc:docMk/>
            <pc:sldMk cId="2176752007" sldId="258"/>
            <ac:spMk id="84" creationId="{62D7C534-1768-4D8C-B0F8-4C546955103A}"/>
          </ac:spMkLst>
        </pc:spChg>
        <pc:spChg chg="mod topLvl">
          <ac:chgData name="梁嫚芳" userId="7cf1b7ef-79d7-4706-a840-83215abc4025" providerId="ADAL" clId="{C4B1DB48-6758-401D-B2A8-B66CBB875E74}" dt="2020-08-21T05:42:51.791" v="8458" actId="2711"/>
          <ac:spMkLst>
            <pc:docMk/>
            <pc:sldMk cId="2176752007" sldId="258"/>
            <ac:spMk id="85" creationId="{39B07B70-4D0A-4414-9263-728BF4820E3E}"/>
          </ac:spMkLst>
        </pc:spChg>
        <pc:spChg chg="del mod topLvl">
          <ac:chgData name="梁嫚芳" userId="7cf1b7ef-79d7-4706-a840-83215abc4025" providerId="ADAL" clId="{C4B1DB48-6758-401D-B2A8-B66CBB875E74}" dt="2020-08-19T10:48:47.764" v="1727" actId="478"/>
          <ac:spMkLst>
            <pc:docMk/>
            <pc:sldMk cId="2176752007" sldId="258"/>
            <ac:spMk id="86" creationId="{D41D23DA-E864-4982-A2AA-E18692AAB106}"/>
          </ac:spMkLst>
        </pc:spChg>
        <pc:spChg chg="del mod topLvl">
          <ac:chgData name="梁嫚芳" userId="7cf1b7ef-79d7-4706-a840-83215abc4025" providerId="ADAL" clId="{C4B1DB48-6758-401D-B2A8-B66CBB875E74}" dt="2020-08-19T10:48:47.768" v="1729"/>
          <ac:spMkLst>
            <pc:docMk/>
            <pc:sldMk cId="2176752007" sldId="258"/>
            <ac:spMk id="87" creationId="{75485D12-5B89-439E-8A08-DB8E78853A7C}"/>
          </ac:spMkLst>
        </pc:spChg>
        <pc:spChg chg="mod topLvl">
          <ac:chgData name="梁嫚芳" userId="7cf1b7ef-79d7-4706-a840-83215abc4025" providerId="ADAL" clId="{C4B1DB48-6758-401D-B2A8-B66CBB875E74}" dt="2020-08-21T06:45:54.961" v="9513" actId="1036"/>
          <ac:spMkLst>
            <pc:docMk/>
            <pc:sldMk cId="2176752007" sldId="258"/>
            <ac:spMk id="89" creationId="{AC1A31F7-76BA-4A0C-A563-EA647FFFC555}"/>
          </ac:spMkLst>
        </pc:spChg>
        <pc:spChg chg="del mod topLvl">
          <ac:chgData name="梁嫚芳" userId="7cf1b7ef-79d7-4706-a840-83215abc4025" providerId="ADAL" clId="{C4B1DB48-6758-401D-B2A8-B66CBB875E74}" dt="2020-08-19T09:24:40.748" v="517" actId="478"/>
          <ac:spMkLst>
            <pc:docMk/>
            <pc:sldMk cId="2176752007" sldId="258"/>
            <ac:spMk id="92" creationId="{7D74B615-080A-441B-A426-D0F9FF573928}"/>
          </ac:spMkLst>
        </pc:spChg>
        <pc:spChg chg="del mod topLvl">
          <ac:chgData name="梁嫚芳" userId="7cf1b7ef-79d7-4706-a840-83215abc4025" providerId="ADAL" clId="{C4B1DB48-6758-401D-B2A8-B66CBB875E74}" dt="2020-08-19T09:24:39.880" v="516" actId="478"/>
          <ac:spMkLst>
            <pc:docMk/>
            <pc:sldMk cId="2176752007" sldId="258"/>
            <ac:spMk id="95" creationId="{38E7B6B0-B662-48B7-A5EA-D5257A7ED6B9}"/>
          </ac:spMkLst>
        </pc:spChg>
        <pc:spChg chg="mod topLvl">
          <ac:chgData name="梁嫚芳" userId="7cf1b7ef-79d7-4706-a840-83215abc4025" providerId="ADAL" clId="{C4B1DB48-6758-401D-B2A8-B66CBB875E74}" dt="2020-08-21T05:42:51.791" v="8458" actId="2711"/>
          <ac:spMkLst>
            <pc:docMk/>
            <pc:sldMk cId="2176752007" sldId="258"/>
            <ac:spMk id="96" creationId="{0BA8A383-88A7-4B8D-8E3E-D76056C6257D}"/>
          </ac:spMkLst>
        </pc:spChg>
        <pc:spChg chg="del mod topLvl">
          <ac:chgData name="梁嫚芳" userId="7cf1b7ef-79d7-4706-a840-83215abc4025" providerId="ADAL" clId="{C4B1DB48-6758-401D-B2A8-B66CBB875E74}" dt="2020-08-19T09:26:40.747" v="544" actId="478"/>
          <ac:spMkLst>
            <pc:docMk/>
            <pc:sldMk cId="2176752007" sldId="258"/>
            <ac:spMk id="97" creationId="{6A407A4C-F1B0-4EBE-9079-9EBFD71F8C6E}"/>
          </ac:spMkLst>
        </pc:spChg>
        <pc:spChg chg="mod topLvl">
          <ac:chgData name="梁嫚芳" userId="7cf1b7ef-79d7-4706-a840-83215abc4025" providerId="ADAL" clId="{C4B1DB48-6758-401D-B2A8-B66CBB875E74}" dt="2020-08-21T06:45:54.961" v="9513" actId="1036"/>
          <ac:spMkLst>
            <pc:docMk/>
            <pc:sldMk cId="2176752007" sldId="258"/>
            <ac:spMk id="98" creationId="{AE558423-80E0-4635-9688-8420671EE8D1}"/>
          </ac:spMkLst>
        </pc:spChg>
        <pc:spChg chg="add del mod">
          <ac:chgData name="梁嫚芳" userId="7cf1b7ef-79d7-4706-a840-83215abc4025" providerId="ADAL" clId="{C4B1DB48-6758-401D-B2A8-B66CBB875E74}" dt="2020-08-20T09:50:31.008" v="6074"/>
          <ac:spMkLst>
            <pc:docMk/>
            <pc:sldMk cId="2176752007" sldId="258"/>
            <ac:spMk id="99" creationId="{7C94102C-8693-4BFD-B26B-CB5895087A2B}"/>
          </ac:spMkLst>
        </pc:spChg>
        <pc:spChg chg="add mod">
          <ac:chgData name="梁嫚芳" userId="7cf1b7ef-79d7-4706-a840-83215abc4025" providerId="ADAL" clId="{C4B1DB48-6758-401D-B2A8-B66CBB875E74}" dt="2020-08-21T06:54:16.524" v="9562" actId="20577"/>
          <ac:spMkLst>
            <pc:docMk/>
            <pc:sldMk cId="2176752007" sldId="258"/>
            <ac:spMk id="124" creationId="{746ADA91-0CCD-4B76-BF58-8D2AD2C3D039}"/>
          </ac:spMkLst>
        </pc:spChg>
        <pc:spChg chg="add mod">
          <ac:chgData name="梁嫚芳" userId="7cf1b7ef-79d7-4706-a840-83215abc4025" providerId="ADAL" clId="{C4B1DB48-6758-401D-B2A8-B66CBB875E74}" dt="2020-08-21T05:42:51.791" v="8458" actId="2711"/>
          <ac:spMkLst>
            <pc:docMk/>
            <pc:sldMk cId="2176752007" sldId="258"/>
            <ac:spMk id="126" creationId="{983C6235-78A5-4125-855B-4CF7596CCF0A}"/>
          </ac:spMkLst>
        </pc:spChg>
        <pc:spChg chg="add mod">
          <ac:chgData name="梁嫚芳" userId="7cf1b7ef-79d7-4706-a840-83215abc4025" providerId="ADAL" clId="{C4B1DB48-6758-401D-B2A8-B66CBB875E74}" dt="2020-08-21T08:18:49.359" v="9952" actId="207"/>
          <ac:spMkLst>
            <pc:docMk/>
            <pc:sldMk cId="2176752007" sldId="258"/>
            <ac:spMk id="134" creationId="{DC85A166-22ED-4D60-A5AC-10332FDBB888}"/>
          </ac:spMkLst>
        </pc:spChg>
        <pc:spChg chg="add del mod ord">
          <ac:chgData name="梁嫚芳" userId="7cf1b7ef-79d7-4706-a840-83215abc4025" providerId="ADAL" clId="{C4B1DB48-6758-401D-B2A8-B66CBB875E74}" dt="2020-08-19T09:32:29.533" v="653" actId="478"/>
          <ac:spMkLst>
            <pc:docMk/>
            <pc:sldMk cId="2176752007" sldId="258"/>
            <ac:spMk id="136" creationId="{46E8EFD0-08C8-4627-A2D9-BB5EF9200CD5}"/>
          </ac:spMkLst>
        </pc:spChg>
        <pc:spChg chg="add del mod ord">
          <ac:chgData name="梁嫚芳" userId="7cf1b7ef-79d7-4706-a840-83215abc4025" providerId="ADAL" clId="{C4B1DB48-6758-401D-B2A8-B66CBB875E74}" dt="2020-08-19T09:32:30.301" v="654" actId="478"/>
          <ac:spMkLst>
            <pc:docMk/>
            <pc:sldMk cId="2176752007" sldId="258"/>
            <ac:spMk id="137" creationId="{C2610411-4AFD-4756-BA9B-18ECBBB71818}"/>
          </ac:spMkLst>
        </pc:spChg>
        <pc:spChg chg="add del mod ord">
          <ac:chgData name="梁嫚芳" userId="7cf1b7ef-79d7-4706-a840-83215abc4025" providerId="ADAL" clId="{C4B1DB48-6758-401D-B2A8-B66CBB875E74}" dt="2020-08-19T10:54:41.098" v="1842" actId="478"/>
          <ac:spMkLst>
            <pc:docMk/>
            <pc:sldMk cId="2176752007" sldId="258"/>
            <ac:spMk id="139" creationId="{2F4A2E75-C565-4E50-A77F-FA0BFD862956}"/>
          </ac:spMkLst>
        </pc:spChg>
        <pc:spChg chg="add del mod ord">
          <ac:chgData name="梁嫚芳" userId="7cf1b7ef-79d7-4706-a840-83215abc4025" providerId="ADAL" clId="{C4B1DB48-6758-401D-B2A8-B66CBB875E74}" dt="2020-08-19T10:54:42.096" v="1843" actId="478"/>
          <ac:spMkLst>
            <pc:docMk/>
            <pc:sldMk cId="2176752007" sldId="258"/>
            <ac:spMk id="140" creationId="{20B2A6A9-2588-46CC-B845-C58FEE443729}"/>
          </ac:spMkLst>
        </pc:spChg>
        <pc:spChg chg="add del mod">
          <ac:chgData name="梁嫚芳" userId="7cf1b7ef-79d7-4706-a840-83215abc4025" providerId="ADAL" clId="{C4B1DB48-6758-401D-B2A8-B66CBB875E74}" dt="2020-08-19T10:38:40.814" v="1616" actId="478"/>
          <ac:spMkLst>
            <pc:docMk/>
            <pc:sldMk cId="2176752007" sldId="258"/>
            <ac:spMk id="141" creationId="{7C75DEAE-0ED9-4B70-AAA9-82B9B892463D}"/>
          </ac:spMkLst>
        </pc:spChg>
        <pc:spChg chg="add mod">
          <ac:chgData name="梁嫚芳" userId="7cf1b7ef-79d7-4706-a840-83215abc4025" providerId="ADAL" clId="{C4B1DB48-6758-401D-B2A8-B66CBB875E74}" dt="2020-08-21T06:03:06.322" v="8769" actId="552"/>
          <ac:spMkLst>
            <pc:docMk/>
            <pc:sldMk cId="2176752007" sldId="258"/>
            <ac:spMk id="145" creationId="{F5985730-2FE8-4579-BA0B-1148D5A6C6E5}"/>
          </ac:spMkLst>
        </pc:spChg>
        <pc:spChg chg="add del mod">
          <ac:chgData name="梁嫚芳" userId="7cf1b7ef-79d7-4706-a840-83215abc4025" providerId="ADAL" clId="{C4B1DB48-6758-401D-B2A8-B66CBB875E74}" dt="2020-08-21T05:07:51.242" v="7847"/>
          <ac:spMkLst>
            <pc:docMk/>
            <pc:sldMk cId="2176752007" sldId="258"/>
            <ac:spMk id="146" creationId="{99DAF9E4-0D4D-4D99-9383-BE0A4FDCDF11}"/>
          </ac:spMkLst>
        </pc:spChg>
        <pc:spChg chg="add del mod topLvl">
          <ac:chgData name="梁嫚芳" userId="7cf1b7ef-79d7-4706-a840-83215abc4025" providerId="ADAL" clId="{C4B1DB48-6758-401D-B2A8-B66CBB875E74}" dt="2020-08-20T09:25:34.271" v="5757" actId="478"/>
          <ac:spMkLst>
            <pc:docMk/>
            <pc:sldMk cId="2176752007" sldId="258"/>
            <ac:spMk id="147" creationId="{06BBD640-8BD4-4964-9998-E861B785543E}"/>
          </ac:spMkLst>
        </pc:spChg>
        <pc:spChg chg="add mod">
          <ac:chgData name="梁嫚芳" userId="7cf1b7ef-79d7-4706-a840-83215abc4025" providerId="ADAL" clId="{C4B1DB48-6758-401D-B2A8-B66CBB875E74}" dt="2020-08-21T06:06:13.458" v="8807" actId="1076"/>
          <ac:spMkLst>
            <pc:docMk/>
            <pc:sldMk cId="2176752007" sldId="258"/>
            <ac:spMk id="147" creationId="{32DF2AEC-293D-440B-8280-5BAE695A50FB}"/>
          </ac:spMkLst>
        </pc:spChg>
        <pc:spChg chg="add del mod">
          <ac:chgData name="梁嫚芳" userId="7cf1b7ef-79d7-4706-a840-83215abc4025" providerId="ADAL" clId="{C4B1DB48-6758-401D-B2A8-B66CBB875E74}" dt="2020-08-20T09:25:34.271" v="5757" actId="478"/>
          <ac:spMkLst>
            <pc:docMk/>
            <pc:sldMk cId="2176752007" sldId="258"/>
            <ac:spMk id="148" creationId="{535C2076-EF18-4CFA-AE09-5B84E6125137}"/>
          </ac:spMkLst>
        </pc:spChg>
        <pc:spChg chg="add mod">
          <ac:chgData name="梁嫚芳" userId="7cf1b7ef-79d7-4706-a840-83215abc4025" providerId="ADAL" clId="{C4B1DB48-6758-401D-B2A8-B66CBB875E74}" dt="2020-08-21T06:03:06.322" v="8769" actId="552"/>
          <ac:spMkLst>
            <pc:docMk/>
            <pc:sldMk cId="2176752007" sldId="258"/>
            <ac:spMk id="152" creationId="{5E3A097B-926D-4986-BE83-11BDF1C0EBDD}"/>
          </ac:spMkLst>
        </pc:spChg>
        <pc:spChg chg="add del mod">
          <ac:chgData name="梁嫚芳" userId="7cf1b7ef-79d7-4706-a840-83215abc4025" providerId="ADAL" clId="{C4B1DB48-6758-401D-B2A8-B66CBB875E74}" dt="2020-08-21T05:07:51.255" v="7849"/>
          <ac:spMkLst>
            <pc:docMk/>
            <pc:sldMk cId="2176752007" sldId="258"/>
            <ac:spMk id="153" creationId="{B1EE22C9-1A52-4A57-8428-7AE47300A3B4}"/>
          </ac:spMkLst>
        </pc:spChg>
        <pc:spChg chg="add mod ord">
          <ac:chgData name="梁嫚芳" userId="7cf1b7ef-79d7-4706-a840-83215abc4025" providerId="ADAL" clId="{C4B1DB48-6758-401D-B2A8-B66CBB875E74}" dt="2020-08-21T08:18:49.359" v="9952" actId="207"/>
          <ac:spMkLst>
            <pc:docMk/>
            <pc:sldMk cId="2176752007" sldId="258"/>
            <ac:spMk id="154" creationId="{A09CA215-0B16-4248-8D47-CE6BA7C358B5}"/>
          </ac:spMkLst>
        </pc:spChg>
        <pc:spChg chg="add del mod">
          <ac:chgData name="梁嫚芳" userId="7cf1b7ef-79d7-4706-a840-83215abc4025" providerId="ADAL" clId="{C4B1DB48-6758-401D-B2A8-B66CBB875E74}" dt="2020-08-20T09:25:34.271" v="5757" actId="478"/>
          <ac:spMkLst>
            <pc:docMk/>
            <pc:sldMk cId="2176752007" sldId="258"/>
            <ac:spMk id="154" creationId="{A1203078-EBD7-42B7-910C-4EF874683B86}"/>
          </ac:spMkLst>
        </pc:spChg>
        <pc:spChg chg="mod">
          <ac:chgData name="梁嫚芳" userId="7cf1b7ef-79d7-4706-a840-83215abc4025" providerId="ADAL" clId="{C4B1DB48-6758-401D-B2A8-B66CBB875E74}" dt="2020-08-21T06:56:09.825" v="9583"/>
          <ac:spMkLst>
            <pc:docMk/>
            <pc:sldMk cId="2176752007" sldId="258"/>
            <ac:spMk id="155" creationId="{0932C644-FC87-4ED6-B173-C96FD68346F4}"/>
          </ac:spMkLst>
        </pc:spChg>
        <pc:spChg chg="mod">
          <ac:chgData name="梁嫚芳" userId="7cf1b7ef-79d7-4706-a840-83215abc4025" providerId="ADAL" clId="{C4B1DB48-6758-401D-B2A8-B66CBB875E74}" dt="2020-08-21T05:42:51.791" v="8458" actId="2711"/>
          <ac:spMkLst>
            <pc:docMk/>
            <pc:sldMk cId="2176752007" sldId="258"/>
            <ac:spMk id="156" creationId="{CEF279C0-F150-4D63-8A8E-2BFD1047EBA6}"/>
          </ac:spMkLst>
        </pc:spChg>
        <pc:spChg chg="mod">
          <ac:chgData name="梁嫚芳" userId="7cf1b7ef-79d7-4706-a840-83215abc4025" providerId="ADAL" clId="{C4B1DB48-6758-401D-B2A8-B66CBB875E74}" dt="2020-08-21T05:42:51.791" v="8458" actId="2711"/>
          <ac:spMkLst>
            <pc:docMk/>
            <pc:sldMk cId="2176752007" sldId="258"/>
            <ac:spMk id="157" creationId="{343BB56D-2F77-4668-94D5-7FC9FA9665B7}"/>
          </ac:spMkLst>
        </pc:spChg>
        <pc:spChg chg="add del mod">
          <ac:chgData name="梁嫚芳" userId="7cf1b7ef-79d7-4706-a840-83215abc4025" providerId="ADAL" clId="{C4B1DB48-6758-401D-B2A8-B66CBB875E74}" dt="2020-08-21T06:14:53.402" v="8885" actId="478"/>
          <ac:spMkLst>
            <pc:docMk/>
            <pc:sldMk cId="2176752007" sldId="258"/>
            <ac:spMk id="158" creationId="{E46B48DE-DA55-4A74-9E8E-9CA6E3BA2382}"/>
          </ac:spMkLst>
        </pc:spChg>
        <pc:spChg chg="add del mod topLvl">
          <ac:chgData name="梁嫚芳" userId="7cf1b7ef-79d7-4706-a840-83215abc4025" providerId="ADAL" clId="{C4B1DB48-6758-401D-B2A8-B66CBB875E74}" dt="2020-08-21T06:14:56.118" v="8887" actId="478"/>
          <ac:spMkLst>
            <pc:docMk/>
            <pc:sldMk cId="2176752007" sldId="258"/>
            <ac:spMk id="161" creationId="{1C951C46-216E-4B42-A240-C54C8D2052F5}"/>
          </ac:spMkLst>
        </pc:spChg>
        <pc:spChg chg="add del mod topLvl">
          <ac:chgData name="梁嫚芳" userId="7cf1b7ef-79d7-4706-a840-83215abc4025" providerId="ADAL" clId="{C4B1DB48-6758-401D-B2A8-B66CBB875E74}" dt="2020-08-19T11:18:04.503" v="2353" actId="478"/>
          <ac:spMkLst>
            <pc:docMk/>
            <pc:sldMk cId="2176752007" sldId="258"/>
            <ac:spMk id="162" creationId="{1C00C6FD-B8BC-4701-B92D-9A79607CCACA}"/>
          </ac:spMkLst>
        </pc:spChg>
        <pc:spChg chg="add mod">
          <ac:chgData name="梁嫚芳" userId="7cf1b7ef-79d7-4706-a840-83215abc4025" providerId="ADAL" clId="{C4B1DB48-6758-401D-B2A8-B66CBB875E74}" dt="2020-08-21T08:06:27.813" v="9654" actId="20577"/>
          <ac:spMkLst>
            <pc:docMk/>
            <pc:sldMk cId="2176752007" sldId="258"/>
            <ac:spMk id="162" creationId="{4D3FF2EE-6F91-41A7-9ABA-7E84AC0D9F1F}"/>
          </ac:spMkLst>
        </pc:spChg>
        <pc:spChg chg="add mod">
          <ac:chgData name="梁嫚芳" userId="7cf1b7ef-79d7-4706-a840-83215abc4025" providerId="ADAL" clId="{C4B1DB48-6758-401D-B2A8-B66CBB875E74}" dt="2020-08-20T06:02:01.911" v="3152" actId="571"/>
          <ac:spMkLst>
            <pc:docMk/>
            <pc:sldMk cId="2176752007" sldId="258"/>
            <ac:spMk id="162" creationId="{C36A3735-E8B7-42B0-87E7-79A5CE05CFA1}"/>
          </ac:spMkLst>
        </pc:spChg>
        <pc:spChg chg="add del mod">
          <ac:chgData name="梁嫚芳" userId="7cf1b7ef-79d7-4706-a840-83215abc4025" providerId="ADAL" clId="{C4B1DB48-6758-401D-B2A8-B66CBB875E74}" dt="2020-08-21T05:03:23.463" v="7744"/>
          <ac:spMkLst>
            <pc:docMk/>
            <pc:sldMk cId="2176752007" sldId="258"/>
            <ac:spMk id="163" creationId="{36C12B88-8FB0-4CAD-9A7C-4818F009B979}"/>
          </ac:spMkLst>
        </pc:spChg>
        <pc:spChg chg="add del mod topLvl">
          <ac:chgData name="梁嫚芳" userId="7cf1b7ef-79d7-4706-a840-83215abc4025" providerId="ADAL" clId="{C4B1DB48-6758-401D-B2A8-B66CBB875E74}" dt="2020-08-20T09:47:50.441" v="6032" actId="478"/>
          <ac:spMkLst>
            <pc:docMk/>
            <pc:sldMk cId="2176752007" sldId="258"/>
            <ac:spMk id="163" creationId="{63DCDB23-46A0-4E71-9916-B8F20926607F}"/>
          </ac:spMkLst>
        </pc:spChg>
        <pc:spChg chg="add del mod topLvl">
          <ac:chgData name="梁嫚芳" userId="7cf1b7ef-79d7-4706-a840-83215abc4025" providerId="ADAL" clId="{C4B1DB48-6758-401D-B2A8-B66CBB875E74}" dt="2020-08-20T09:47:51.856" v="6033" actId="478"/>
          <ac:spMkLst>
            <pc:docMk/>
            <pc:sldMk cId="2176752007" sldId="258"/>
            <ac:spMk id="165" creationId="{77E48665-85F9-4BE0-8CDB-475CB7457AAF}"/>
          </ac:spMkLst>
        </pc:spChg>
        <pc:spChg chg="add del mod topLvl">
          <ac:chgData name="梁嫚芳" userId="7cf1b7ef-79d7-4706-a840-83215abc4025" providerId="ADAL" clId="{C4B1DB48-6758-401D-B2A8-B66CBB875E74}" dt="2020-08-20T09:47:52.649" v="6034" actId="478"/>
          <ac:spMkLst>
            <pc:docMk/>
            <pc:sldMk cId="2176752007" sldId="258"/>
            <ac:spMk id="169" creationId="{27B51CBD-8760-4442-B6A4-3EA9FCF8D961}"/>
          </ac:spMkLst>
        </pc:spChg>
        <pc:spChg chg="add del mod topLvl">
          <ac:chgData name="梁嫚芳" userId="7cf1b7ef-79d7-4706-a840-83215abc4025" providerId="ADAL" clId="{C4B1DB48-6758-401D-B2A8-B66CBB875E74}" dt="2020-08-20T09:47:53.508" v="6035" actId="478"/>
          <ac:spMkLst>
            <pc:docMk/>
            <pc:sldMk cId="2176752007" sldId="258"/>
            <ac:spMk id="170" creationId="{36C2F9F2-879F-4269-BC4F-3E0AB1C99FAC}"/>
          </ac:spMkLst>
        </pc:spChg>
        <pc:spChg chg="add mod">
          <ac:chgData name="梁嫚芳" userId="7cf1b7ef-79d7-4706-a840-83215abc4025" providerId="ADAL" clId="{C4B1DB48-6758-401D-B2A8-B66CBB875E74}" dt="2020-08-21T05:42:51.791" v="8458" actId="2711"/>
          <ac:spMkLst>
            <pc:docMk/>
            <pc:sldMk cId="2176752007" sldId="258"/>
            <ac:spMk id="171" creationId="{D2DD2C16-2C22-4CA7-8DBA-79ED745E3B33}"/>
          </ac:spMkLst>
        </pc:spChg>
        <pc:spChg chg="mod">
          <ac:chgData name="梁嫚芳" userId="7cf1b7ef-79d7-4706-a840-83215abc4025" providerId="ADAL" clId="{C4B1DB48-6758-401D-B2A8-B66CBB875E74}" dt="2020-08-21T06:45:06.665" v="9494" actId="1036"/>
          <ac:spMkLst>
            <pc:docMk/>
            <pc:sldMk cId="2176752007" sldId="258"/>
            <ac:spMk id="174" creationId="{0FD21DDD-B866-4CFE-97DA-823E3B838B1B}"/>
          </ac:spMkLst>
        </pc:spChg>
        <pc:spChg chg="mod">
          <ac:chgData name="梁嫚芳" userId="7cf1b7ef-79d7-4706-a840-83215abc4025" providerId="ADAL" clId="{C4B1DB48-6758-401D-B2A8-B66CBB875E74}" dt="2020-08-21T06:48:03.060" v="9537" actId="555"/>
          <ac:spMkLst>
            <pc:docMk/>
            <pc:sldMk cId="2176752007" sldId="258"/>
            <ac:spMk id="175" creationId="{79787F12-21D8-4636-B263-CD4A09B2DDDD}"/>
          </ac:spMkLst>
        </pc:spChg>
        <pc:spChg chg="mod">
          <ac:chgData name="梁嫚芳" userId="7cf1b7ef-79d7-4706-a840-83215abc4025" providerId="ADAL" clId="{C4B1DB48-6758-401D-B2A8-B66CBB875E74}" dt="2020-08-21T07:00:34.481" v="9641" actId="1036"/>
          <ac:spMkLst>
            <pc:docMk/>
            <pc:sldMk cId="2176752007" sldId="258"/>
            <ac:spMk id="176" creationId="{4EC7A5FA-42C0-4A7C-B75F-96A9534D9BBE}"/>
          </ac:spMkLst>
        </pc:spChg>
        <pc:spChg chg="mod">
          <ac:chgData name="梁嫚芳" userId="7cf1b7ef-79d7-4706-a840-83215abc4025" providerId="ADAL" clId="{C4B1DB48-6758-401D-B2A8-B66CBB875E74}" dt="2020-08-21T06:46:40.699" v="9530" actId="1036"/>
          <ac:spMkLst>
            <pc:docMk/>
            <pc:sldMk cId="2176752007" sldId="258"/>
            <ac:spMk id="177" creationId="{CA4E4339-0234-401B-BB99-CB168DFB7A1E}"/>
          </ac:spMkLst>
        </pc:spChg>
        <pc:spChg chg="mod">
          <ac:chgData name="梁嫚芳" userId="7cf1b7ef-79d7-4706-a840-83215abc4025" providerId="ADAL" clId="{C4B1DB48-6758-401D-B2A8-B66CBB875E74}" dt="2020-08-21T06:46:37.527" v="9529" actId="1036"/>
          <ac:spMkLst>
            <pc:docMk/>
            <pc:sldMk cId="2176752007" sldId="258"/>
            <ac:spMk id="178" creationId="{5000B08F-E6B0-41DF-8761-FD119EBA09B1}"/>
          </ac:spMkLst>
        </pc:spChg>
        <pc:spChg chg="add mod">
          <ac:chgData name="梁嫚芳" userId="7cf1b7ef-79d7-4706-a840-83215abc4025" providerId="ADAL" clId="{C4B1DB48-6758-401D-B2A8-B66CBB875E74}" dt="2020-08-21T05:42:51.791" v="8458" actId="2711"/>
          <ac:spMkLst>
            <pc:docMk/>
            <pc:sldMk cId="2176752007" sldId="258"/>
            <ac:spMk id="179" creationId="{C533F33F-0011-4245-80B2-C2754585AE67}"/>
          </ac:spMkLst>
        </pc:spChg>
        <pc:spChg chg="add mod">
          <ac:chgData name="梁嫚芳" userId="7cf1b7ef-79d7-4706-a840-83215abc4025" providerId="ADAL" clId="{C4B1DB48-6758-401D-B2A8-B66CBB875E74}" dt="2020-08-21T05:42:51.791" v="8458" actId="2711"/>
          <ac:spMkLst>
            <pc:docMk/>
            <pc:sldMk cId="2176752007" sldId="258"/>
            <ac:spMk id="180" creationId="{DCAD25E9-D74A-49F1-A257-DFB4892F37CE}"/>
          </ac:spMkLst>
        </pc:spChg>
        <pc:spChg chg="mod">
          <ac:chgData name="梁嫚芳" userId="7cf1b7ef-79d7-4706-a840-83215abc4025" providerId="ADAL" clId="{C4B1DB48-6758-401D-B2A8-B66CBB875E74}" dt="2020-08-21T06:49:02.990" v="9552" actId="1035"/>
          <ac:spMkLst>
            <pc:docMk/>
            <pc:sldMk cId="2176752007" sldId="258"/>
            <ac:spMk id="183" creationId="{956733A0-9EA1-4F08-B02D-4B9922C6ACD7}"/>
          </ac:spMkLst>
        </pc:spChg>
        <pc:spChg chg="add mod">
          <ac:chgData name="梁嫚芳" userId="7cf1b7ef-79d7-4706-a840-83215abc4025" providerId="ADAL" clId="{C4B1DB48-6758-401D-B2A8-B66CBB875E74}" dt="2020-08-21T06:03:06.322" v="8769" actId="552"/>
          <ac:spMkLst>
            <pc:docMk/>
            <pc:sldMk cId="2176752007" sldId="258"/>
            <ac:spMk id="184" creationId="{0E2B290A-102E-4DCC-815B-4B88B3465DA1}"/>
          </ac:spMkLst>
        </pc:spChg>
        <pc:spChg chg="del mod">
          <ac:chgData name="梁嫚芳" userId="7cf1b7ef-79d7-4706-a840-83215abc4025" providerId="ADAL" clId="{C4B1DB48-6758-401D-B2A8-B66CBB875E74}" dt="2020-08-20T09:07:22.498" v="5637" actId="478"/>
          <ac:spMkLst>
            <pc:docMk/>
            <pc:sldMk cId="2176752007" sldId="258"/>
            <ac:spMk id="184" creationId="{B4607A48-AB7B-41EA-A343-E0FB34D02A88}"/>
          </ac:spMkLst>
        </pc:spChg>
        <pc:spChg chg="add del mod topLvl">
          <ac:chgData name="梁嫚芳" userId="7cf1b7ef-79d7-4706-a840-83215abc4025" providerId="ADAL" clId="{C4B1DB48-6758-401D-B2A8-B66CBB875E74}" dt="2020-08-21T06:22:36.316" v="8989" actId="1076"/>
          <ac:spMkLst>
            <pc:docMk/>
            <pc:sldMk cId="2176752007" sldId="258"/>
            <ac:spMk id="185" creationId="{6E29FEEF-D12C-4555-84AC-95A329370243}"/>
          </ac:spMkLst>
        </pc:spChg>
        <pc:spChg chg="add mod">
          <ac:chgData name="梁嫚芳" userId="7cf1b7ef-79d7-4706-a840-83215abc4025" providerId="ADAL" clId="{C4B1DB48-6758-401D-B2A8-B66CBB875E74}" dt="2020-08-21T06:05:08.666" v="8796" actId="1076"/>
          <ac:spMkLst>
            <pc:docMk/>
            <pc:sldMk cId="2176752007" sldId="258"/>
            <ac:spMk id="186" creationId="{3854FD4D-DF09-4C29-8A09-E6E2686017ED}"/>
          </ac:spMkLst>
        </pc:spChg>
        <pc:spChg chg="add mod">
          <ac:chgData name="梁嫚芳" userId="7cf1b7ef-79d7-4706-a840-83215abc4025" providerId="ADAL" clId="{C4B1DB48-6758-401D-B2A8-B66CBB875E74}" dt="2020-08-20T06:02:01.911" v="3152" actId="571"/>
          <ac:spMkLst>
            <pc:docMk/>
            <pc:sldMk cId="2176752007" sldId="258"/>
            <ac:spMk id="186" creationId="{88ED2078-1B28-422F-A35F-66192B5DC1B8}"/>
          </ac:spMkLst>
        </pc:spChg>
        <pc:spChg chg="del mod">
          <ac:chgData name="梁嫚芳" userId="7cf1b7ef-79d7-4706-a840-83215abc4025" providerId="ADAL" clId="{C4B1DB48-6758-401D-B2A8-B66CBB875E74}" dt="2020-08-19T09:02:21.011" v="216" actId="478"/>
          <ac:spMkLst>
            <pc:docMk/>
            <pc:sldMk cId="2176752007" sldId="258"/>
            <ac:spMk id="186" creationId="{E6B6F22C-2280-4B25-9389-493CCF76342F}"/>
          </ac:spMkLst>
        </pc:spChg>
        <pc:spChg chg="add mod">
          <ac:chgData name="梁嫚芳" userId="7cf1b7ef-79d7-4706-a840-83215abc4025" providerId="ADAL" clId="{C4B1DB48-6758-401D-B2A8-B66CBB875E74}" dt="2020-08-21T05:42:51.791" v="8458" actId="2711"/>
          <ac:spMkLst>
            <pc:docMk/>
            <pc:sldMk cId="2176752007" sldId="258"/>
            <ac:spMk id="187" creationId="{A4F3D544-B32B-42DA-B575-DCE173C61FCD}"/>
          </ac:spMkLst>
        </pc:spChg>
        <pc:spChg chg="add mod">
          <ac:chgData name="梁嫚芳" userId="7cf1b7ef-79d7-4706-a840-83215abc4025" providerId="ADAL" clId="{C4B1DB48-6758-401D-B2A8-B66CBB875E74}" dt="2020-08-21T06:47:48.985" v="9536" actId="1036"/>
          <ac:spMkLst>
            <pc:docMk/>
            <pc:sldMk cId="2176752007" sldId="258"/>
            <ac:spMk id="188" creationId="{01567B13-7B51-4EC4-951C-2F5CDA6A1AF0}"/>
          </ac:spMkLst>
        </pc:spChg>
        <pc:spChg chg="add del mod ord">
          <ac:chgData name="梁嫚芳" userId="7cf1b7ef-79d7-4706-a840-83215abc4025" providerId="ADAL" clId="{C4B1DB48-6758-401D-B2A8-B66CBB875E74}" dt="2020-08-19T10:55:45.004" v="1859" actId="478"/>
          <ac:spMkLst>
            <pc:docMk/>
            <pc:sldMk cId="2176752007" sldId="258"/>
            <ac:spMk id="188" creationId="{7C8AFB33-4AAE-45C5-836D-3151E98049CC}"/>
          </ac:spMkLst>
        </pc:spChg>
        <pc:spChg chg="mod">
          <ac:chgData name="梁嫚芳" userId="7cf1b7ef-79d7-4706-a840-83215abc4025" providerId="ADAL" clId="{C4B1DB48-6758-401D-B2A8-B66CBB875E74}" dt="2020-08-21T06:46:21.106" v="9526" actId="1036"/>
          <ac:spMkLst>
            <pc:docMk/>
            <pc:sldMk cId="2176752007" sldId="258"/>
            <ac:spMk id="190" creationId="{E8A4D9BF-5F0C-43E3-B75A-24E6DF8A23EC}"/>
          </ac:spMkLst>
        </pc:spChg>
        <pc:spChg chg="add mod">
          <ac:chgData name="梁嫚芳" userId="7cf1b7ef-79d7-4706-a840-83215abc4025" providerId="ADAL" clId="{C4B1DB48-6758-401D-B2A8-B66CBB875E74}" dt="2020-08-21T06:49:10.004" v="9554" actId="1035"/>
          <ac:spMkLst>
            <pc:docMk/>
            <pc:sldMk cId="2176752007" sldId="258"/>
            <ac:spMk id="191" creationId="{91908591-0694-44A7-817D-A2E327251E2F}"/>
          </ac:spMkLst>
        </pc:spChg>
        <pc:spChg chg="del mod">
          <ac:chgData name="梁嫚芳" userId="7cf1b7ef-79d7-4706-a840-83215abc4025" providerId="ADAL" clId="{C4B1DB48-6758-401D-B2A8-B66CBB875E74}" dt="2020-08-19T10:01:21.989" v="1041"/>
          <ac:spMkLst>
            <pc:docMk/>
            <pc:sldMk cId="2176752007" sldId="258"/>
            <ac:spMk id="191" creationId="{A18E4531-9C59-4A84-87CF-E114183EB535}"/>
          </ac:spMkLst>
        </pc:spChg>
        <pc:spChg chg="add del mod">
          <ac:chgData name="梁嫚芳" userId="7cf1b7ef-79d7-4706-a840-83215abc4025" providerId="ADAL" clId="{C4B1DB48-6758-401D-B2A8-B66CBB875E74}" dt="2020-08-21T06:15:02.551" v="8890"/>
          <ac:spMkLst>
            <pc:docMk/>
            <pc:sldMk cId="2176752007" sldId="258"/>
            <ac:spMk id="192" creationId="{BA356899-AE98-4A24-B1C3-5AE4698AB2A9}"/>
          </ac:spMkLst>
        </pc:spChg>
        <pc:spChg chg="add mod">
          <ac:chgData name="梁嫚芳" userId="7cf1b7ef-79d7-4706-a840-83215abc4025" providerId="ADAL" clId="{C4B1DB48-6758-401D-B2A8-B66CBB875E74}" dt="2020-08-21T06:03:06.322" v="8769" actId="552"/>
          <ac:spMkLst>
            <pc:docMk/>
            <pc:sldMk cId="2176752007" sldId="258"/>
            <ac:spMk id="193" creationId="{4B1B4C6E-5A54-497A-BAA8-E169C29E59EC}"/>
          </ac:spMkLst>
        </pc:spChg>
        <pc:spChg chg="del mod">
          <ac:chgData name="梁嫚芳" userId="7cf1b7ef-79d7-4706-a840-83215abc4025" providerId="ADAL" clId="{C4B1DB48-6758-401D-B2A8-B66CBB875E74}" dt="2020-08-19T11:13:26.365" v="2290" actId="478"/>
          <ac:spMkLst>
            <pc:docMk/>
            <pc:sldMk cId="2176752007" sldId="258"/>
            <ac:spMk id="193" creationId="{820841EA-E713-4086-ABFB-BD1E04EBC63D}"/>
          </ac:spMkLst>
        </pc:spChg>
        <pc:spChg chg="add mod ord">
          <ac:chgData name="梁嫚芳" userId="7cf1b7ef-79d7-4706-a840-83215abc4025" providerId="ADAL" clId="{C4B1DB48-6758-401D-B2A8-B66CBB875E74}" dt="2020-08-21T05:42:51.791" v="8458" actId="2711"/>
          <ac:spMkLst>
            <pc:docMk/>
            <pc:sldMk cId="2176752007" sldId="258"/>
            <ac:spMk id="195" creationId="{08FE21A7-5BC0-463C-9AFA-963B2287F5FC}"/>
          </ac:spMkLst>
        </pc:spChg>
        <pc:spChg chg="add mod ord">
          <ac:chgData name="梁嫚芳" userId="7cf1b7ef-79d7-4706-a840-83215abc4025" providerId="ADAL" clId="{C4B1DB48-6758-401D-B2A8-B66CBB875E74}" dt="2020-08-21T05:42:51.791" v="8458" actId="2711"/>
          <ac:spMkLst>
            <pc:docMk/>
            <pc:sldMk cId="2176752007" sldId="258"/>
            <ac:spMk id="196" creationId="{5198CCF0-43A6-4F00-AE09-879468C3CE99}"/>
          </ac:spMkLst>
        </pc:spChg>
        <pc:spChg chg="del mod">
          <ac:chgData name="梁嫚芳" userId="7cf1b7ef-79d7-4706-a840-83215abc4025" providerId="ADAL" clId="{C4B1DB48-6758-401D-B2A8-B66CBB875E74}" dt="2020-08-19T10:01:25.767" v="1043"/>
          <ac:spMkLst>
            <pc:docMk/>
            <pc:sldMk cId="2176752007" sldId="258"/>
            <ac:spMk id="197" creationId="{3CE166CC-4FD1-43A1-A213-14589050E9A4}"/>
          </ac:spMkLst>
        </pc:spChg>
        <pc:spChg chg="add mod">
          <ac:chgData name="梁嫚芳" userId="7cf1b7ef-79d7-4706-a840-83215abc4025" providerId="ADAL" clId="{C4B1DB48-6758-401D-B2A8-B66CBB875E74}" dt="2020-08-21T06:04:09.626" v="8792" actId="1076"/>
          <ac:spMkLst>
            <pc:docMk/>
            <pc:sldMk cId="2176752007" sldId="258"/>
            <ac:spMk id="197" creationId="{A19C20A2-14D0-43BF-92E3-F7D9DA56924F}"/>
          </ac:spMkLst>
        </pc:spChg>
        <pc:spChg chg="add mod">
          <ac:chgData name="梁嫚芳" userId="7cf1b7ef-79d7-4706-a840-83215abc4025" providerId="ADAL" clId="{C4B1DB48-6758-401D-B2A8-B66CBB875E74}" dt="2020-08-21T08:17:33.487" v="9940" actId="552"/>
          <ac:spMkLst>
            <pc:docMk/>
            <pc:sldMk cId="2176752007" sldId="258"/>
            <ac:spMk id="198" creationId="{E10B45B5-2D42-4A26-B292-C09E5A7428E7}"/>
          </ac:spMkLst>
        </pc:spChg>
        <pc:spChg chg="add mod">
          <ac:chgData name="梁嫚芳" userId="7cf1b7ef-79d7-4706-a840-83215abc4025" providerId="ADAL" clId="{C4B1DB48-6758-401D-B2A8-B66CBB875E74}" dt="2020-08-21T08:17:33.487" v="9940" actId="552"/>
          <ac:spMkLst>
            <pc:docMk/>
            <pc:sldMk cId="2176752007" sldId="258"/>
            <ac:spMk id="199" creationId="{DCEC7B89-47C3-48F9-888F-7126D9EC32C7}"/>
          </ac:spMkLst>
        </pc:spChg>
        <pc:spChg chg="add del mod ord">
          <ac:chgData name="梁嫚芳" userId="7cf1b7ef-79d7-4706-a840-83215abc4025" providerId="ADAL" clId="{C4B1DB48-6758-401D-B2A8-B66CBB875E74}" dt="2020-08-19T11:03:04.332" v="2100" actId="478"/>
          <ac:spMkLst>
            <pc:docMk/>
            <pc:sldMk cId="2176752007" sldId="258"/>
            <ac:spMk id="200" creationId="{ED427323-E496-4D7F-8C07-D4EBC1CE44D3}"/>
          </ac:spMkLst>
        </pc:spChg>
        <pc:spChg chg="add mod">
          <ac:chgData name="梁嫚芳" userId="7cf1b7ef-79d7-4706-a840-83215abc4025" providerId="ADAL" clId="{C4B1DB48-6758-401D-B2A8-B66CBB875E74}" dt="2020-08-19T11:08:53.220" v="2240" actId="164"/>
          <ac:spMkLst>
            <pc:docMk/>
            <pc:sldMk cId="2176752007" sldId="258"/>
            <ac:spMk id="201" creationId="{E891BEBC-CEF0-4495-B38B-4F4BF7BBDFD6}"/>
          </ac:spMkLst>
        </pc:spChg>
        <pc:spChg chg="del mod">
          <ac:chgData name="梁嫚芳" userId="7cf1b7ef-79d7-4706-a840-83215abc4025" providerId="ADAL" clId="{C4B1DB48-6758-401D-B2A8-B66CBB875E74}" dt="2020-08-19T11:12:16.117" v="2268" actId="478"/>
          <ac:spMkLst>
            <pc:docMk/>
            <pc:sldMk cId="2176752007" sldId="258"/>
            <ac:spMk id="202" creationId="{6204B77D-A184-43EE-A3DC-BD7A21C164F8}"/>
          </ac:spMkLst>
        </pc:spChg>
        <pc:spChg chg="del mod">
          <ac:chgData name="梁嫚芳" userId="7cf1b7ef-79d7-4706-a840-83215abc4025" providerId="ADAL" clId="{C4B1DB48-6758-401D-B2A8-B66CBB875E74}" dt="2020-08-19T11:12:22.914" v="2273" actId="478"/>
          <ac:spMkLst>
            <pc:docMk/>
            <pc:sldMk cId="2176752007" sldId="258"/>
            <ac:spMk id="203" creationId="{D3B33CFF-2D29-4131-AAB2-F7C6D887311F}"/>
          </ac:spMkLst>
        </pc:spChg>
        <pc:spChg chg="add mod">
          <ac:chgData name="梁嫚芳" userId="7cf1b7ef-79d7-4706-a840-83215abc4025" providerId="ADAL" clId="{C4B1DB48-6758-401D-B2A8-B66CBB875E74}" dt="2020-08-19T11:08:53.220" v="2240" actId="164"/>
          <ac:spMkLst>
            <pc:docMk/>
            <pc:sldMk cId="2176752007" sldId="258"/>
            <ac:spMk id="204" creationId="{17801A0B-6A24-470E-ADF0-2E6C988F6A4A}"/>
          </ac:spMkLst>
        </pc:spChg>
        <pc:spChg chg="add mod">
          <ac:chgData name="梁嫚芳" userId="7cf1b7ef-79d7-4706-a840-83215abc4025" providerId="ADAL" clId="{C4B1DB48-6758-401D-B2A8-B66CBB875E74}" dt="2020-08-19T11:08:53.220" v="2240" actId="164"/>
          <ac:spMkLst>
            <pc:docMk/>
            <pc:sldMk cId="2176752007" sldId="258"/>
            <ac:spMk id="205" creationId="{69E1EE39-3266-4B65-BD35-FFB0DA738F69}"/>
          </ac:spMkLst>
        </pc:spChg>
        <pc:spChg chg="del mod">
          <ac:chgData name="梁嫚芳" userId="7cf1b7ef-79d7-4706-a840-83215abc4025" providerId="ADAL" clId="{C4B1DB48-6758-401D-B2A8-B66CBB875E74}" dt="2020-08-19T11:13:53.674" v="2301" actId="478"/>
          <ac:spMkLst>
            <pc:docMk/>
            <pc:sldMk cId="2176752007" sldId="258"/>
            <ac:spMk id="207" creationId="{246DF8A6-1A5D-41B5-87B5-B267461B2B7D}"/>
          </ac:spMkLst>
        </pc:spChg>
        <pc:spChg chg="del mod">
          <ac:chgData name="梁嫚芳" userId="7cf1b7ef-79d7-4706-a840-83215abc4025" providerId="ADAL" clId="{C4B1DB48-6758-401D-B2A8-B66CBB875E74}" dt="2020-08-19T11:12:25.344" v="2274" actId="478"/>
          <ac:spMkLst>
            <pc:docMk/>
            <pc:sldMk cId="2176752007" sldId="258"/>
            <ac:spMk id="208" creationId="{7BF6EBB2-1977-4EF8-AFD7-C0E0CE73F138}"/>
          </ac:spMkLst>
        </pc:spChg>
        <pc:spChg chg="add mod ord">
          <ac:chgData name="梁嫚芳" userId="7cf1b7ef-79d7-4706-a840-83215abc4025" providerId="ADAL" clId="{C4B1DB48-6758-401D-B2A8-B66CBB875E74}" dt="2020-08-21T06:49:06.275" v="9553" actId="1036"/>
          <ac:spMkLst>
            <pc:docMk/>
            <pc:sldMk cId="2176752007" sldId="258"/>
            <ac:spMk id="210" creationId="{87D4D8C9-0A67-477E-A903-A398F2A68D63}"/>
          </ac:spMkLst>
        </pc:spChg>
        <pc:spChg chg="del mod">
          <ac:chgData name="梁嫚芳" userId="7cf1b7ef-79d7-4706-a840-83215abc4025" providerId="ADAL" clId="{C4B1DB48-6758-401D-B2A8-B66CBB875E74}" dt="2020-08-20T09:41:10.954" v="5978" actId="478"/>
          <ac:spMkLst>
            <pc:docMk/>
            <pc:sldMk cId="2176752007" sldId="258"/>
            <ac:spMk id="210" creationId="{CD6A2DDE-FED7-4E35-8639-ADC8439CB3F1}"/>
          </ac:spMkLst>
        </pc:spChg>
        <pc:spChg chg="del mod">
          <ac:chgData name="梁嫚芳" userId="7cf1b7ef-79d7-4706-a840-83215abc4025" providerId="ADAL" clId="{C4B1DB48-6758-401D-B2A8-B66CBB875E74}" dt="2020-08-19T11:12:00.262" v="2262" actId="478"/>
          <ac:spMkLst>
            <pc:docMk/>
            <pc:sldMk cId="2176752007" sldId="258"/>
            <ac:spMk id="212" creationId="{DF531193-AB67-4586-8F5F-C217918AB542}"/>
          </ac:spMkLst>
        </pc:spChg>
        <pc:spChg chg="del mod">
          <ac:chgData name="梁嫚芳" userId="7cf1b7ef-79d7-4706-a840-83215abc4025" providerId="ADAL" clId="{C4B1DB48-6758-401D-B2A8-B66CBB875E74}" dt="2020-08-19T11:12:03.395" v="2263" actId="478"/>
          <ac:spMkLst>
            <pc:docMk/>
            <pc:sldMk cId="2176752007" sldId="258"/>
            <ac:spMk id="213" creationId="{1183FFA4-D730-4E1B-8F7E-CE58B8A092EB}"/>
          </ac:spMkLst>
        </pc:spChg>
        <pc:spChg chg="mod topLvl">
          <ac:chgData name="梁嫚芳" userId="7cf1b7ef-79d7-4706-a840-83215abc4025" providerId="ADAL" clId="{C4B1DB48-6758-401D-B2A8-B66CBB875E74}" dt="2020-08-21T05:42:51.791" v="8458" actId="2711"/>
          <ac:spMkLst>
            <pc:docMk/>
            <pc:sldMk cId="2176752007" sldId="258"/>
            <ac:spMk id="214" creationId="{B10F1A4C-0056-44D2-96B3-D86C4A75520A}"/>
          </ac:spMkLst>
        </pc:spChg>
        <pc:spChg chg="add del mod ord">
          <ac:chgData name="梁嫚芳" userId="7cf1b7ef-79d7-4706-a840-83215abc4025" providerId="ADAL" clId="{C4B1DB48-6758-401D-B2A8-B66CBB875E74}" dt="2020-08-20T11:48:04.264" v="6878" actId="478"/>
          <ac:spMkLst>
            <pc:docMk/>
            <pc:sldMk cId="2176752007" sldId="258"/>
            <ac:spMk id="215" creationId="{15FFD30B-C111-4841-8750-BD2386B51DA6}"/>
          </ac:spMkLst>
        </pc:spChg>
        <pc:spChg chg="del mod">
          <ac:chgData name="梁嫚芳" userId="7cf1b7ef-79d7-4706-a840-83215abc4025" providerId="ADAL" clId="{C4B1DB48-6758-401D-B2A8-B66CBB875E74}" dt="2020-08-19T11:12:05.538" v="2264" actId="478"/>
          <ac:spMkLst>
            <pc:docMk/>
            <pc:sldMk cId="2176752007" sldId="258"/>
            <ac:spMk id="215" creationId="{34104BDD-A4A7-4F4D-A1E1-984196731405}"/>
          </ac:spMkLst>
        </pc:spChg>
        <pc:spChg chg="add mod ord">
          <ac:chgData name="梁嫚芳" userId="7cf1b7ef-79d7-4706-a840-83215abc4025" providerId="ADAL" clId="{C4B1DB48-6758-401D-B2A8-B66CBB875E74}" dt="2020-08-21T06:45:54.961" v="9513" actId="1036"/>
          <ac:spMkLst>
            <pc:docMk/>
            <pc:sldMk cId="2176752007" sldId="258"/>
            <ac:spMk id="218" creationId="{4CE0510C-76C1-40FB-BBFA-0FE8EC78C282}"/>
          </ac:spMkLst>
        </pc:spChg>
        <pc:spChg chg="del mod">
          <ac:chgData name="梁嫚芳" userId="7cf1b7ef-79d7-4706-a840-83215abc4025" providerId="ADAL" clId="{C4B1DB48-6758-401D-B2A8-B66CBB875E74}" dt="2020-08-19T10:01:30.412" v="1045"/>
          <ac:spMkLst>
            <pc:docMk/>
            <pc:sldMk cId="2176752007" sldId="258"/>
            <ac:spMk id="218" creationId="{C2B09C80-3417-4D56-A1D6-C3CCC3B45A3A}"/>
          </ac:spMkLst>
        </pc:spChg>
        <pc:spChg chg="add del mod topLvl">
          <ac:chgData name="梁嫚芳" userId="7cf1b7ef-79d7-4706-a840-83215abc4025" providerId="ADAL" clId="{C4B1DB48-6758-401D-B2A8-B66CBB875E74}" dt="2020-08-21T06:49:10.004" v="9554" actId="1035"/>
          <ac:spMkLst>
            <pc:docMk/>
            <pc:sldMk cId="2176752007" sldId="258"/>
            <ac:spMk id="219" creationId="{31D269F9-1217-41E1-9C49-DF1D2E8AF7AF}"/>
          </ac:spMkLst>
        </pc:spChg>
        <pc:spChg chg="add mod topLvl">
          <ac:chgData name="梁嫚芳" userId="7cf1b7ef-79d7-4706-a840-83215abc4025" providerId="ADAL" clId="{C4B1DB48-6758-401D-B2A8-B66CBB875E74}" dt="2020-08-21T05:42:51.791" v="8458" actId="2711"/>
          <ac:spMkLst>
            <pc:docMk/>
            <pc:sldMk cId="2176752007" sldId="258"/>
            <ac:spMk id="220" creationId="{6AE5A3DF-5C87-471F-BDFA-04F0D67BDD5F}"/>
          </ac:spMkLst>
        </pc:spChg>
        <pc:spChg chg="add del mod">
          <ac:chgData name="梁嫚芳" userId="7cf1b7ef-79d7-4706-a840-83215abc4025" providerId="ADAL" clId="{C4B1DB48-6758-401D-B2A8-B66CBB875E74}" dt="2020-08-19T09:21:53.637" v="468" actId="478"/>
          <ac:spMkLst>
            <pc:docMk/>
            <pc:sldMk cId="2176752007" sldId="258"/>
            <ac:spMk id="221" creationId="{42801A2A-6A83-4AD3-9A43-B3D3659CE4A4}"/>
          </ac:spMkLst>
        </pc:spChg>
        <pc:spChg chg="add mod">
          <ac:chgData name="梁嫚芳" userId="7cf1b7ef-79d7-4706-a840-83215abc4025" providerId="ADAL" clId="{C4B1DB48-6758-401D-B2A8-B66CBB875E74}" dt="2020-08-21T05:47:33.021" v="8538" actId="20577"/>
          <ac:spMkLst>
            <pc:docMk/>
            <pc:sldMk cId="2176752007" sldId="258"/>
            <ac:spMk id="221" creationId="{93898960-2304-4EAF-AD57-EBE3638651EE}"/>
          </ac:spMkLst>
        </pc:spChg>
        <pc:spChg chg="add mod topLvl">
          <ac:chgData name="梁嫚芳" userId="7cf1b7ef-79d7-4706-a840-83215abc4025" providerId="ADAL" clId="{C4B1DB48-6758-401D-B2A8-B66CBB875E74}" dt="2020-08-21T06:23:11.553" v="8992" actId="1076"/>
          <ac:spMkLst>
            <pc:docMk/>
            <pc:sldMk cId="2176752007" sldId="258"/>
            <ac:spMk id="222" creationId="{F34FC492-F28C-424D-9669-CA7F6B8A24F0}"/>
          </ac:spMkLst>
        </pc:spChg>
        <pc:spChg chg="add mod">
          <ac:chgData name="梁嫚芳" userId="7cf1b7ef-79d7-4706-a840-83215abc4025" providerId="ADAL" clId="{C4B1DB48-6758-401D-B2A8-B66CBB875E74}" dt="2020-08-21T05:42:51.791" v="8458" actId="2711"/>
          <ac:spMkLst>
            <pc:docMk/>
            <pc:sldMk cId="2176752007" sldId="258"/>
            <ac:spMk id="223" creationId="{5B177EA3-49F1-4767-9759-E466532284FB}"/>
          </ac:spMkLst>
        </pc:spChg>
        <pc:spChg chg="add mod topLvl">
          <ac:chgData name="梁嫚芳" userId="7cf1b7ef-79d7-4706-a840-83215abc4025" providerId="ADAL" clId="{C4B1DB48-6758-401D-B2A8-B66CBB875E74}" dt="2020-08-21T05:42:51.791" v="8458" actId="2711"/>
          <ac:spMkLst>
            <pc:docMk/>
            <pc:sldMk cId="2176752007" sldId="258"/>
            <ac:spMk id="224" creationId="{29AA88A9-BF6C-4BEE-B579-019E7AC679E1}"/>
          </ac:spMkLst>
        </pc:spChg>
        <pc:spChg chg="add del mod">
          <ac:chgData name="梁嫚芳" userId="7cf1b7ef-79d7-4706-a840-83215abc4025" providerId="ADAL" clId="{C4B1DB48-6758-401D-B2A8-B66CBB875E74}" dt="2020-08-20T10:45:39.018" v="6409"/>
          <ac:spMkLst>
            <pc:docMk/>
            <pc:sldMk cId="2176752007" sldId="258"/>
            <ac:spMk id="225" creationId="{CCE32526-498C-46E4-9F8E-AA159ADD1B63}"/>
          </ac:spMkLst>
        </pc:spChg>
        <pc:spChg chg="add mod">
          <ac:chgData name="梁嫚芳" userId="7cf1b7ef-79d7-4706-a840-83215abc4025" providerId="ADAL" clId="{C4B1DB48-6758-401D-B2A8-B66CBB875E74}" dt="2020-08-21T05:47:34.960" v="8541" actId="20577"/>
          <ac:spMkLst>
            <pc:docMk/>
            <pc:sldMk cId="2176752007" sldId="258"/>
            <ac:spMk id="226" creationId="{AFB31E34-411C-45C2-AC39-F71A425E21CD}"/>
          </ac:spMkLst>
        </pc:spChg>
        <pc:spChg chg="add mod">
          <ac:chgData name="梁嫚芳" userId="7cf1b7ef-79d7-4706-a840-83215abc4025" providerId="ADAL" clId="{C4B1DB48-6758-401D-B2A8-B66CBB875E74}" dt="2020-08-21T06:45:54.961" v="9513" actId="1036"/>
          <ac:spMkLst>
            <pc:docMk/>
            <pc:sldMk cId="2176752007" sldId="258"/>
            <ac:spMk id="241" creationId="{DF68114C-4955-460E-BE7A-1C309950D99A}"/>
          </ac:spMkLst>
        </pc:spChg>
        <pc:grpChg chg="add del mod topLvl">
          <ac:chgData name="梁嫚芳" userId="7cf1b7ef-79d7-4706-a840-83215abc4025" providerId="ADAL" clId="{C4B1DB48-6758-401D-B2A8-B66CBB875E74}" dt="2020-08-20T09:25:34.271" v="5757" actId="478"/>
          <ac:grpSpMkLst>
            <pc:docMk/>
            <pc:sldMk cId="2176752007" sldId="258"/>
            <ac:grpSpMk id="19" creationId="{BE73352F-670E-48F0-BC51-5C2DDE571DAE}"/>
          </ac:grpSpMkLst>
        </pc:grpChg>
        <pc:grpChg chg="add del mod">
          <ac:chgData name="梁嫚芳" userId="7cf1b7ef-79d7-4706-a840-83215abc4025" providerId="ADAL" clId="{C4B1DB48-6758-401D-B2A8-B66CBB875E74}" dt="2020-08-19T11:18:04.503" v="2353" actId="478"/>
          <ac:grpSpMkLst>
            <pc:docMk/>
            <pc:sldMk cId="2176752007" sldId="258"/>
            <ac:grpSpMk id="20" creationId="{91DC4999-68FA-4C95-BF27-2364F759B178}"/>
          </ac:grpSpMkLst>
        </pc:grpChg>
        <pc:grpChg chg="add del mod">
          <ac:chgData name="梁嫚芳" userId="7cf1b7ef-79d7-4706-a840-83215abc4025" providerId="ADAL" clId="{C4B1DB48-6758-401D-B2A8-B66CBB875E74}" dt="2020-08-20T09:45:34.735" v="6013" actId="165"/>
          <ac:grpSpMkLst>
            <pc:docMk/>
            <pc:sldMk cId="2176752007" sldId="258"/>
            <ac:grpSpMk id="21" creationId="{D9E30C64-1365-4A9B-98EA-17C4EB2A755E}"/>
          </ac:grpSpMkLst>
        </pc:grpChg>
        <pc:grpChg chg="add del mod ord">
          <ac:chgData name="梁嫚芳" userId="7cf1b7ef-79d7-4706-a840-83215abc4025" providerId="ADAL" clId="{C4B1DB48-6758-401D-B2A8-B66CBB875E74}" dt="2020-08-21T06:14:56.118" v="8887" actId="478"/>
          <ac:grpSpMkLst>
            <pc:docMk/>
            <pc:sldMk cId="2176752007" sldId="258"/>
            <ac:grpSpMk id="22" creationId="{BBC8DFC2-104B-4E0F-80DF-DD25E7114D73}"/>
          </ac:grpSpMkLst>
        </pc:grpChg>
        <pc:grpChg chg="add del mod">
          <ac:chgData name="梁嫚芳" userId="7cf1b7ef-79d7-4706-a840-83215abc4025" providerId="ADAL" clId="{C4B1DB48-6758-401D-B2A8-B66CBB875E74}" dt="2020-08-19T11:04:53.587" v="2119" actId="165"/>
          <ac:grpSpMkLst>
            <pc:docMk/>
            <pc:sldMk cId="2176752007" sldId="258"/>
            <ac:grpSpMk id="26" creationId="{429893DF-FB88-45AF-B7D1-861E179AD8D3}"/>
          </ac:grpSpMkLst>
        </pc:grpChg>
        <pc:grpChg chg="add del mod">
          <ac:chgData name="梁嫚芳" userId="7cf1b7ef-79d7-4706-a840-83215abc4025" providerId="ADAL" clId="{C4B1DB48-6758-401D-B2A8-B66CBB875E74}" dt="2020-08-20T10:45:40.708" v="6410" actId="478"/>
          <ac:grpSpMkLst>
            <pc:docMk/>
            <pc:sldMk cId="2176752007" sldId="258"/>
            <ac:grpSpMk id="27" creationId="{24D6AD3D-753F-46F4-9FC1-30A90E62C1A8}"/>
          </ac:grpSpMkLst>
        </pc:grpChg>
        <pc:grpChg chg="add del mod">
          <ac:chgData name="梁嫚芳" userId="7cf1b7ef-79d7-4706-a840-83215abc4025" providerId="ADAL" clId="{C4B1DB48-6758-401D-B2A8-B66CBB875E74}" dt="2020-08-20T09:41:12.668" v="5979" actId="478"/>
          <ac:grpSpMkLst>
            <pc:docMk/>
            <pc:sldMk cId="2176752007" sldId="258"/>
            <ac:grpSpMk id="28" creationId="{49C02A90-526D-498E-B8C4-FA46EAEB26DC}"/>
          </ac:grpSpMkLst>
        </pc:grpChg>
        <pc:grpChg chg="add del mod">
          <ac:chgData name="梁嫚芳" userId="7cf1b7ef-79d7-4706-a840-83215abc4025" providerId="ADAL" clId="{C4B1DB48-6758-401D-B2A8-B66CBB875E74}" dt="2020-08-20T09:25:27.765" v="5756" actId="165"/>
          <ac:grpSpMkLst>
            <pc:docMk/>
            <pc:sldMk cId="2176752007" sldId="258"/>
            <ac:grpSpMk id="29" creationId="{37ED0267-287F-4C9D-8727-B13F21E2598C}"/>
          </ac:grpSpMkLst>
        </pc:grpChg>
        <pc:grpChg chg="add del mod">
          <ac:chgData name="梁嫚芳" userId="7cf1b7ef-79d7-4706-a840-83215abc4025" providerId="ADAL" clId="{C4B1DB48-6758-401D-B2A8-B66CBB875E74}" dt="2020-08-20T09:21:54.606" v="5732" actId="478"/>
          <ac:grpSpMkLst>
            <pc:docMk/>
            <pc:sldMk cId="2176752007" sldId="258"/>
            <ac:grpSpMk id="30" creationId="{E6D3340D-0606-4EBB-9E22-98F5CA085893}"/>
          </ac:grpSpMkLst>
        </pc:grpChg>
        <pc:grpChg chg="add del mod">
          <ac:chgData name="梁嫚芳" userId="7cf1b7ef-79d7-4706-a840-83215abc4025" providerId="ADAL" clId="{C4B1DB48-6758-401D-B2A8-B66CBB875E74}" dt="2020-08-20T09:43:16.117" v="5987" actId="165"/>
          <ac:grpSpMkLst>
            <pc:docMk/>
            <pc:sldMk cId="2176752007" sldId="258"/>
            <ac:grpSpMk id="31" creationId="{0B151585-2C09-4F67-86AC-3A281F044EDD}"/>
          </ac:grpSpMkLst>
        </pc:grpChg>
        <pc:grpChg chg="add mod">
          <ac:chgData name="梁嫚芳" userId="7cf1b7ef-79d7-4706-a840-83215abc4025" providerId="ADAL" clId="{C4B1DB48-6758-401D-B2A8-B66CBB875E74}" dt="2020-08-21T06:46:16.584" v="9523" actId="1036"/>
          <ac:grpSpMkLst>
            <pc:docMk/>
            <pc:sldMk cId="2176752007" sldId="258"/>
            <ac:grpSpMk id="32" creationId="{D3A8A728-DCDF-47CB-A265-C93BA6B9F761}"/>
          </ac:grpSpMkLst>
        </pc:grpChg>
        <pc:grpChg chg="add del mod">
          <ac:chgData name="梁嫚芳" userId="7cf1b7ef-79d7-4706-a840-83215abc4025" providerId="ADAL" clId="{C4B1DB48-6758-401D-B2A8-B66CBB875E74}" dt="2020-08-20T10:24:41.375" v="6198" actId="478"/>
          <ac:grpSpMkLst>
            <pc:docMk/>
            <pc:sldMk cId="2176752007" sldId="258"/>
            <ac:grpSpMk id="33" creationId="{A4E63BCF-B71D-449B-B9E7-D55FEB5E493E}"/>
          </ac:grpSpMkLst>
        </pc:grpChg>
        <pc:grpChg chg="del mod topLvl">
          <ac:chgData name="梁嫚芳" userId="7cf1b7ef-79d7-4706-a840-83215abc4025" providerId="ADAL" clId="{C4B1DB48-6758-401D-B2A8-B66CBB875E74}" dt="2020-08-19T11:53:20.737" v="3072" actId="165"/>
          <ac:grpSpMkLst>
            <pc:docMk/>
            <pc:sldMk cId="2176752007" sldId="258"/>
            <ac:grpSpMk id="34" creationId="{3027447C-9FB4-44A8-895D-5D42748AA6FA}"/>
          </ac:grpSpMkLst>
        </pc:grpChg>
        <pc:grpChg chg="add del mod">
          <ac:chgData name="梁嫚芳" userId="7cf1b7ef-79d7-4706-a840-83215abc4025" providerId="ADAL" clId="{C4B1DB48-6758-401D-B2A8-B66CBB875E74}" dt="2020-08-19T11:53:15.114" v="3071" actId="165"/>
          <ac:grpSpMkLst>
            <pc:docMk/>
            <pc:sldMk cId="2176752007" sldId="258"/>
            <ac:grpSpMk id="35" creationId="{1BE0D323-147A-4365-8E52-96D7D258CD78}"/>
          </ac:grpSpMkLst>
        </pc:grpChg>
        <pc:grpChg chg="add del mod">
          <ac:chgData name="梁嫚芳" userId="7cf1b7ef-79d7-4706-a840-83215abc4025" providerId="ADAL" clId="{C4B1DB48-6758-401D-B2A8-B66CBB875E74}" dt="2020-08-20T10:45:39.018" v="6409"/>
          <ac:grpSpMkLst>
            <pc:docMk/>
            <pc:sldMk cId="2176752007" sldId="258"/>
            <ac:grpSpMk id="36" creationId="{79EF754F-3FA4-401F-AA18-502F77801EA6}"/>
          </ac:grpSpMkLst>
        </pc:grpChg>
        <pc:grpChg chg="add mod">
          <ac:chgData name="梁嫚芳" userId="7cf1b7ef-79d7-4706-a840-83215abc4025" providerId="ADAL" clId="{C4B1DB48-6758-401D-B2A8-B66CBB875E74}" dt="2020-08-21T06:49:12.369" v="9555" actId="1035"/>
          <ac:grpSpMkLst>
            <pc:docMk/>
            <pc:sldMk cId="2176752007" sldId="258"/>
            <ac:grpSpMk id="37" creationId="{674A642F-FDB6-4B76-AADD-C04B519EDAA7}"/>
          </ac:grpSpMkLst>
        </pc:grpChg>
        <pc:grpChg chg="mod">
          <ac:chgData name="梁嫚芳" userId="7cf1b7ef-79d7-4706-a840-83215abc4025" providerId="ADAL" clId="{C4B1DB48-6758-401D-B2A8-B66CBB875E74}" dt="2020-08-21T07:01:47.474" v="9644" actId="554"/>
          <ac:grpSpMkLst>
            <pc:docMk/>
            <pc:sldMk cId="2176752007" sldId="258"/>
            <ac:grpSpMk id="62" creationId="{E8B1C268-A0E4-4118-A840-E2A8F26DDF8F}"/>
          </ac:grpSpMkLst>
        </pc:grpChg>
        <pc:grpChg chg="mod">
          <ac:chgData name="梁嫚芳" userId="7cf1b7ef-79d7-4706-a840-83215abc4025" providerId="ADAL" clId="{C4B1DB48-6758-401D-B2A8-B66CBB875E74}" dt="2020-08-21T06:46:19.679" v="9525" actId="1036"/>
          <ac:grpSpMkLst>
            <pc:docMk/>
            <pc:sldMk cId="2176752007" sldId="258"/>
            <ac:grpSpMk id="67" creationId="{AA8FE53C-23A3-4AED-B42D-B3D57B2C37A0}"/>
          </ac:grpSpMkLst>
        </pc:grpChg>
        <pc:grpChg chg="add mod">
          <ac:chgData name="梁嫚芳" userId="7cf1b7ef-79d7-4706-a840-83215abc4025" providerId="ADAL" clId="{C4B1DB48-6758-401D-B2A8-B66CBB875E74}" dt="2020-08-21T06:49:02.990" v="9552" actId="1035"/>
          <ac:grpSpMkLst>
            <pc:docMk/>
            <pc:sldMk cId="2176752007" sldId="258"/>
            <ac:grpSpMk id="70" creationId="{C50A443F-FFFB-4941-8373-1A7388679D62}"/>
          </ac:grpSpMkLst>
        </pc:grpChg>
        <pc:grpChg chg="add mod ord">
          <ac:chgData name="梁嫚芳" userId="7cf1b7ef-79d7-4706-a840-83215abc4025" providerId="ADAL" clId="{C4B1DB48-6758-401D-B2A8-B66CBB875E74}" dt="2020-08-21T06:48:49.958" v="9551" actId="1036"/>
          <ac:grpSpMkLst>
            <pc:docMk/>
            <pc:sldMk cId="2176752007" sldId="258"/>
            <ac:grpSpMk id="71" creationId="{36137D17-9D8D-4010-BB5C-701B4C56C7B7}"/>
          </ac:grpSpMkLst>
        </pc:grpChg>
        <pc:grpChg chg="add mod">
          <ac:chgData name="梁嫚芳" userId="7cf1b7ef-79d7-4706-a840-83215abc4025" providerId="ADAL" clId="{C4B1DB48-6758-401D-B2A8-B66CBB875E74}" dt="2020-08-21T06:49:02.990" v="9552" actId="1035"/>
          <ac:grpSpMkLst>
            <pc:docMk/>
            <pc:sldMk cId="2176752007" sldId="258"/>
            <ac:grpSpMk id="78" creationId="{4446F81C-CDF2-472E-92A2-39F7D9AF94E4}"/>
          </ac:grpSpMkLst>
        </pc:grpChg>
        <pc:grpChg chg="add mod">
          <ac:chgData name="梁嫚芳" userId="7cf1b7ef-79d7-4706-a840-83215abc4025" providerId="ADAL" clId="{C4B1DB48-6758-401D-B2A8-B66CBB875E74}" dt="2020-08-21T06:49:10.004" v="9554" actId="1035"/>
          <ac:grpSpMkLst>
            <pc:docMk/>
            <pc:sldMk cId="2176752007" sldId="258"/>
            <ac:grpSpMk id="92" creationId="{A1C7D9BB-140E-411B-8AF2-04B1EA88BEA6}"/>
          </ac:grpSpMkLst>
        </pc:grpChg>
        <pc:grpChg chg="del mod topLvl">
          <ac:chgData name="梁嫚芳" userId="7cf1b7ef-79d7-4706-a840-83215abc4025" providerId="ADAL" clId="{C4B1DB48-6758-401D-B2A8-B66CBB875E74}" dt="2020-08-19T09:22:35.699" v="477" actId="165"/>
          <ac:grpSpMkLst>
            <pc:docMk/>
            <pc:sldMk cId="2176752007" sldId="258"/>
            <ac:grpSpMk id="99" creationId="{EF0BCD73-A186-4B5C-8D2E-09E7F65A1FF5}"/>
          </ac:grpSpMkLst>
        </pc:grpChg>
        <pc:grpChg chg="mod">
          <ac:chgData name="梁嫚芳" userId="7cf1b7ef-79d7-4706-a840-83215abc4025" providerId="ADAL" clId="{C4B1DB48-6758-401D-B2A8-B66CBB875E74}" dt="2020-08-19T11:39:14" v="2788" actId="164"/>
          <ac:grpSpMkLst>
            <pc:docMk/>
            <pc:sldMk cId="2176752007" sldId="258"/>
            <ac:grpSpMk id="100" creationId="{27319E4B-3D8C-4E1E-AE4B-2C1791DC4D43}"/>
          </ac:grpSpMkLst>
        </pc:grpChg>
        <pc:grpChg chg="del mod">
          <ac:chgData name="梁嫚芳" userId="7cf1b7ef-79d7-4706-a840-83215abc4025" providerId="ADAL" clId="{C4B1DB48-6758-401D-B2A8-B66CBB875E74}" dt="2020-08-19T09:22:29.460" v="476" actId="165"/>
          <ac:grpSpMkLst>
            <pc:docMk/>
            <pc:sldMk cId="2176752007" sldId="258"/>
            <ac:grpSpMk id="109" creationId="{4DA7AEC1-A40E-428B-9896-9E5A2487BBDF}"/>
          </ac:grpSpMkLst>
        </pc:grpChg>
        <pc:grpChg chg="add mod">
          <ac:chgData name="梁嫚芳" userId="7cf1b7ef-79d7-4706-a840-83215abc4025" providerId="ADAL" clId="{C4B1DB48-6758-401D-B2A8-B66CBB875E74}" dt="2020-08-20T09:53:05.510" v="6106" actId="164"/>
          <ac:grpSpMkLst>
            <pc:docMk/>
            <pc:sldMk cId="2176752007" sldId="258"/>
            <ac:grpSpMk id="109" creationId="{DF92909B-057C-44E0-BF07-D26B4AE297E3}"/>
          </ac:grpSpMkLst>
        </pc:grpChg>
        <pc:grpChg chg="mod">
          <ac:chgData name="梁嫚芳" userId="7cf1b7ef-79d7-4706-a840-83215abc4025" providerId="ADAL" clId="{C4B1DB48-6758-401D-B2A8-B66CBB875E74}" dt="2020-08-19T11:08:53.220" v="2240" actId="164"/>
          <ac:grpSpMkLst>
            <pc:docMk/>
            <pc:sldMk cId="2176752007" sldId="258"/>
            <ac:grpSpMk id="110" creationId="{3463B608-C327-4B2F-9E4E-84AABFCE2CF0}"/>
          </ac:grpSpMkLst>
        </pc:grpChg>
        <pc:grpChg chg="add mod">
          <ac:chgData name="梁嫚芳" userId="7cf1b7ef-79d7-4706-a840-83215abc4025" providerId="ADAL" clId="{C4B1DB48-6758-401D-B2A8-B66CBB875E74}" dt="2020-08-21T06:49:10.004" v="9554" actId="1035"/>
          <ac:grpSpMkLst>
            <pc:docMk/>
            <pc:sldMk cId="2176752007" sldId="258"/>
            <ac:grpSpMk id="111" creationId="{BC3FAC6A-532A-417E-8E65-6B1F7C8A51B4}"/>
          </ac:grpSpMkLst>
        </pc:grpChg>
        <pc:grpChg chg="add del mod">
          <ac:chgData name="梁嫚芳" userId="7cf1b7ef-79d7-4706-a840-83215abc4025" providerId="ADAL" clId="{C4B1DB48-6758-401D-B2A8-B66CBB875E74}" dt="2020-08-20T11:01:28.750" v="6516"/>
          <ac:grpSpMkLst>
            <pc:docMk/>
            <pc:sldMk cId="2176752007" sldId="258"/>
            <ac:grpSpMk id="112" creationId="{65ED4588-9A49-4C0C-BAB0-2558C4A9615B}"/>
          </ac:grpSpMkLst>
        </pc:grpChg>
        <pc:grpChg chg="add mod">
          <ac:chgData name="梁嫚芳" userId="7cf1b7ef-79d7-4706-a840-83215abc4025" providerId="ADAL" clId="{C4B1DB48-6758-401D-B2A8-B66CBB875E74}" dt="2020-08-20T11:00:54.681" v="6512" actId="164"/>
          <ac:grpSpMkLst>
            <pc:docMk/>
            <pc:sldMk cId="2176752007" sldId="258"/>
            <ac:grpSpMk id="115" creationId="{783CB3F4-D6A6-4C40-94A3-7F02352F45E5}"/>
          </ac:grpSpMkLst>
        </pc:grpChg>
        <pc:grpChg chg="add mod">
          <ac:chgData name="梁嫚芳" userId="7cf1b7ef-79d7-4706-a840-83215abc4025" providerId="ADAL" clId="{C4B1DB48-6758-401D-B2A8-B66CBB875E74}" dt="2020-08-21T06:45:54.961" v="9513" actId="1036"/>
          <ac:grpSpMkLst>
            <pc:docMk/>
            <pc:sldMk cId="2176752007" sldId="258"/>
            <ac:grpSpMk id="116" creationId="{425F8EF9-EAFB-438B-8A6F-DB4D617FE35B}"/>
          </ac:grpSpMkLst>
        </pc:grpChg>
        <pc:grpChg chg="add mod">
          <ac:chgData name="梁嫚芳" userId="7cf1b7ef-79d7-4706-a840-83215abc4025" providerId="ADAL" clId="{C4B1DB48-6758-401D-B2A8-B66CBB875E74}" dt="2020-08-21T06:49:14.065" v="9557" actId="1036"/>
          <ac:grpSpMkLst>
            <pc:docMk/>
            <pc:sldMk cId="2176752007" sldId="258"/>
            <ac:grpSpMk id="121" creationId="{9466C53B-F67F-4DD2-A1D3-0EA5E32CA7B0}"/>
          </ac:grpSpMkLst>
        </pc:grpChg>
        <pc:grpChg chg="add mod">
          <ac:chgData name="梁嫚芳" userId="7cf1b7ef-79d7-4706-a840-83215abc4025" providerId="ADAL" clId="{C4B1DB48-6758-401D-B2A8-B66CBB875E74}" dt="2020-08-21T06:46:15.440" v="9521" actId="1036"/>
          <ac:grpSpMkLst>
            <pc:docMk/>
            <pc:sldMk cId="2176752007" sldId="258"/>
            <ac:grpSpMk id="122" creationId="{A4E997DD-D3E6-4AE7-B0BC-EC08777A2D08}"/>
          </ac:grpSpMkLst>
        </pc:grpChg>
        <pc:grpChg chg="mod">
          <ac:chgData name="梁嫚芳" userId="7cf1b7ef-79d7-4706-a840-83215abc4025" providerId="ADAL" clId="{C4B1DB48-6758-401D-B2A8-B66CBB875E74}" dt="2020-08-21T07:01:47.474" v="9644" actId="554"/>
          <ac:grpSpMkLst>
            <pc:docMk/>
            <pc:sldMk cId="2176752007" sldId="258"/>
            <ac:grpSpMk id="160" creationId="{EFD6DDAB-0E95-4399-A9C5-48DFD7E89481}"/>
          </ac:grpSpMkLst>
        </pc:grpChg>
        <pc:grpChg chg="del mod">
          <ac:chgData name="梁嫚芳" userId="7cf1b7ef-79d7-4706-a840-83215abc4025" providerId="ADAL" clId="{C4B1DB48-6758-401D-B2A8-B66CBB875E74}" dt="2020-08-21T06:14:51.994" v="8884" actId="478"/>
          <ac:grpSpMkLst>
            <pc:docMk/>
            <pc:sldMk cId="2176752007" sldId="258"/>
            <ac:grpSpMk id="168" creationId="{7A60B634-1DD9-4C4A-99C9-B2E27B419883}"/>
          </ac:grpSpMkLst>
        </pc:grpChg>
        <pc:grpChg chg="del mod">
          <ac:chgData name="梁嫚芳" userId="7cf1b7ef-79d7-4706-a840-83215abc4025" providerId="ADAL" clId="{C4B1DB48-6758-401D-B2A8-B66CBB875E74}" dt="2020-08-21T06:14:54.939" v="8886" actId="478"/>
          <ac:grpSpMkLst>
            <pc:docMk/>
            <pc:sldMk cId="2176752007" sldId="258"/>
            <ac:grpSpMk id="173" creationId="{997D4657-9E3E-4969-B749-1526F324BA6F}"/>
          </ac:grpSpMkLst>
        </pc:grpChg>
        <pc:grpChg chg="del mod">
          <ac:chgData name="梁嫚芳" userId="7cf1b7ef-79d7-4706-a840-83215abc4025" providerId="ADAL" clId="{C4B1DB48-6758-401D-B2A8-B66CBB875E74}" dt="2020-08-21T06:17:28.052" v="8903" actId="478"/>
          <ac:grpSpMkLst>
            <pc:docMk/>
            <pc:sldMk cId="2176752007" sldId="258"/>
            <ac:grpSpMk id="182" creationId="{772BC153-D4FA-44C9-BD53-343B2CCF277D}"/>
          </ac:grpSpMkLst>
        </pc:grpChg>
        <pc:grpChg chg="add del mod ord topLvl">
          <ac:chgData name="梁嫚芳" userId="7cf1b7ef-79d7-4706-a840-83215abc4025" providerId="ADAL" clId="{C4B1DB48-6758-401D-B2A8-B66CBB875E74}" dt="2020-08-21T06:15:02.551" v="8890"/>
          <ac:grpSpMkLst>
            <pc:docMk/>
            <pc:sldMk cId="2176752007" sldId="258"/>
            <ac:grpSpMk id="194" creationId="{0B1FD29B-1502-4DCF-BA3E-958151D386D9}"/>
          </ac:grpSpMkLst>
        </pc:grpChg>
        <pc:grpChg chg="add del mod topLvl">
          <ac:chgData name="梁嫚芳" userId="7cf1b7ef-79d7-4706-a840-83215abc4025" providerId="ADAL" clId="{C4B1DB48-6758-401D-B2A8-B66CBB875E74}" dt="2020-08-19T11:19:32.883" v="2371" actId="165"/>
          <ac:grpSpMkLst>
            <pc:docMk/>
            <pc:sldMk cId="2176752007" sldId="258"/>
            <ac:grpSpMk id="198" creationId="{736E6859-AC0B-4993-A2D5-4BC61B880DD3}"/>
          </ac:grpSpMkLst>
        </pc:grpChg>
        <pc:grpChg chg="del">
          <ac:chgData name="梁嫚芳" userId="7cf1b7ef-79d7-4706-a840-83215abc4025" providerId="ADAL" clId="{C4B1DB48-6758-401D-B2A8-B66CBB875E74}" dt="2020-08-20T09:25:34.271" v="5757" actId="478"/>
          <ac:grpSpMkLst>
            <pc:docMk/>
            <pc:sldMk cId="2176752007" sldId="258"/>
            <ac:grpSpMk id="199" creationId="{BB2EF0FD-5F10-455E-949A-34DA5E992B46}"/>
          </ac:grpSpMkLst>
        </pc:grpChg>
        <pc:grpChg chg="del">
          <ac:chgData name="梁嫚芳" userId="7cf1b7ef-79d7-4706-a840-83215abc4025" providerId="ADAL" clId="{C4B1DB48-6758-401D-B2A8-B66CBB875E74}" dt="2020-08-19T11:12:22.914" v="2273" actId="478"/>
          <ac:grpSpMkLst>
            <pc:docMk/>
            <pc:sldMk cId="2176752007" sldId="258"/>
            <ac:grpSpMk id="206" creationId="{E574B96F-DFE5-4F1D-BF64-684FB9662C4A}"/>
          </ac:grpSpMkLst>
        </pc:grpChg>
        <pc:grpChg chg="del mod">
          <ac:chgData name="梁嫚芳" userId="7cf1b7ef-79d7-4706-a840-83215abc4025" providerId="ADAL" clId="{C4B1DB48-6758-401D-B2A8-B66CBB875E74}" dt="2020-08-19T11:13:53.674" v="2301" actId="478"/>
          <ac:grpSpMkLst>
            <pc:docMk/>
            <pc:sldMk cId="2176752007" sldId="258"/>
            <ac:grpSpMk id="209" creationId="{96435697-E652-4468-BA25-3267E679DCA9}"/>
          </ac:grpSpMkLst>
        </pc:grpChg>
        <pc:grpChg chg="del mod topLvl">
          <ac:chgData name="梁嫚芳" userId="7cf1b7ef-79d7-4706-a840-83215abc4025" providerId="ADAL" clId="{C4B1DB48-6758-401D-B2A8-B66CBB875E74}" dt="2020-08-20T09:45:48.641" v="6016" actId="165"/>
          <ac:grpSpMkLst>
            <pc:docMk/>
            <pc:sldMk cId="2176752007" sldId="258"/>
            <ac:grpSpMk id="211" creationId="{2B92F8BD-89E1-4F09-9EBD-47D073C21172}"/>
          </ac:grpSpMkLst>
        </pc:grpChg>
        <pc:grpChg chg="del mod topLvl">
          <ac:chgData name="梁嫚芳" userId="7cf1b7ef-79d7-4706-a840-83215abc4025" providerId="ADAL" clId="{C4B1DB48-6758-401D-B2A8-B66CBB875E74}" dt="2020-08-20T09:45:45.196" v="6015" actId="165"/>
          <ac:grpSpMkLst>
            <pc:docMk/>
            <pc:sldMk cId="2176752007" sldId="258"/>
            <ac:grpSpMk id="216" creationId="{9762FE8A-CA12-444F-9C7C-A9AAA56F8DA8}"/>
          </ac:grpSpMkLst>
        </pc:grpChg>
        <pc:grpChg chg="del mod">
          <ac:chgData name="梁嫚芳" userId="7cf1b7ef-79d7-4706-a840-83215abc4025" providerId="ADAL" clId="{C4B1DB48-6758-401D-B2A8-B66CBB875E74}" dt="2020-08-20T09:41:10.954" v="5978" actId="478"/>
          <ac:grpSpMkLst>
            <pc:docMk/>
            <pc:sldMk cId="2176752007" sldId="258"/>
            <ac:grpSpMk id="217" creationId="{8452E1BD-E6A8-4477-A40B-45B1024BD3A0}"/>
          </ac:grpSpMkLst>
        </pc:grpChg>
        <pc:grpChg chg="add del mod">
          <ac:chgData name="梁嫚芳" userId="7cf1b7ef-79d7-4706-a840-83215abc4025" providerId="ADAL" clId="{C4B1DB48-6758-401D-B2A8-B66CBB875E74}" dt="2020-08-20T11:03:18.433" v="6554" actId="478"/>
          <ac:grpSpMkLst>
            <pc:docMk/>
            <pc:sldMk cId="2176752007" sldId="258"/>
            <ac:grpSpMk id="227" creationId="{F94C29BB-364E-4AD0-80AA-9422DB74C57B}"/>
          </ac:grpSpMkLst>
        </pc:grpChg>
        <pc:graphicFrameChg chg="add mod modGraphic">
          <ac:chgData name="梁嫚芳" userId="7cf1b7ef-79d7-4706-a840-83215abc4025" providerId="ADAL" clId="{C4B1DB48-6758-401D-B2A8-B66CBB875E74}" dt="2020-08-21T06:45:54.961" v="9513" actId="1036"/>
          <ac:graphicFrameMkLst>
            <pc:docMk/>
            <pc:sldMk cId="2176752007" sldId="258"/>
            <ac:graphicFrameMk id="2" creationId="{A6969C5D-0C27-4C3C-AC6E-B37976C38C05}"/>
          </ac:graphicFrameMkLst>
        </pc:graphicFrameChg>
        <pc:graphicFrameChg chg="del mod modGraphic">
          <ac:chgData name="梁嫚芳" userId="7cf1b7ef-79d7-4706-a840-83215abc4025" providerId="ADAL" clId="{C4B1DB48-6758-401D-B2A8-B66CBB875E74}" dt="2020-08-19T09:28:50.941" v="581" actId="478"/>
          <ac:graphicFrameMkLst>
            <pc:docMk/>
            <pc:sldMk cId="2176752007" sldId="258"/>
            <ac:graphicFrameMk id="90" creationId="{47667E1E-64E4-4244-9ECA-A86ECF5C5DC3}"/>
          </ac:graphicFrameMkLst>
        </pc:graphicFrameChg>
        <pc:graphicFrameChg chg="add del mod modGraphic">
          <ac:chgData name="梁嫚芳" userId="7cf1b7ef-79d7-4706-a840-83215abc4025" providerId="ADAL" clId="{C4B1DB48-6758-401D-B2A8-B66CBB875E74}" dt="2020-08-20T11:48:03.401" v="6877"/>
          <ac:graphicFrameMkLst>
            <pc:docMk/>
            <pc:sldMk cId="2176752007" sldId="258"/>
            <ac:graphicFrameMk id="135" creationId="{BD302C08-7384-4139-9F15-A55C48F57091}"/>
          </ac:graphicFrameMkLst>
        </pc:graphicFrameChg>
        <pc:graphicFrameChg chg="mod modGraphic">
          <ac:chgData name="梁嫚芳" userId="7cf1b7ef-79d7-4706-a840-83215abc4025" providerId="ADAL" clId="{C4B1DB48-6758-401D-B2A8-B66CBB875E74}" dt="2020-08-21T06:58:13.935" v="9622"/>
          <ac:graphicFrameMkLst>
            <pc:docMk/>
            <pc:sldMk cId="2176752007" sldId="258"/>
            <ac:graphicFrameMk id="181" creationId="{AB3754CC-5B90-439E-AF20-23CA09B1CF16}"/>
          </ac:graphicFrameMkLst>
        </pc:graphicFrameChg>
        <pc:graphicFrameChg chg="add del">
          <ac:chgData name="梁嫚芳" userId="7cf1b7ef-79d7-4706-a840-83215abc4025" providerId="ADAL" clId="{C4B1DB48-6758-401D-B2A8-B66CBB875E74}" dt="2020-08-21T05:40:14.251" v="8336"/>
          <ac:graphicFrameMkLst>
            <pc:docMk/>
            <pc:sldMk cId="2176752007" sldId="258"/>
            <ac:graphicFrameMk id="205" creationId="{6BFE8ED0-5AD8-4658-8813-546FA1070D5A}"/>
          </ac:graphicFrameMkLst>
        </pc:graphicFrameChg>
        <pc:graphicFrameChg chg="add mod modGraphic">
          <ac:chgData name="梁嫚芳" userId="7cf1b7ef-79d7-4706-a840-83215abc4025" providerId="ADAL" clId="{C4B1DB48-6758-401D-B2A8-B66CBB875E74}" dt="2020-08-21T08:22:55.901" v="9961" actId="1035"/>
          <ac:graphicFrameMkLst>
            <pc:docMk/>
            <pc:sldMk cId="2176752007" sldId="258"/>
            <ac:graphicFrameMk id="206" creationId="{899CACAD-A99D-4B82-BCCB-96C40F1B82B2}"/>
          </ac:graphicFrameMkLst>
        </pc:graphicFrameChg>
        <pc:graphicFrameChg chg="add mod modGraphic">
          <ac:chgData name="梁嫚芳" userId="7cf1b7ef-79d7-4706-a840-83215abc4025" providerId="ADAL" clId="{C4B1DB48-6758-401D-B2A8-B66CBB875E74}" dt="2020-08-21T06:45:54.961" v="9513" actId="1036"/>
          <ac:graphicFrameMkLst>
            <pc:docMk/>
            <pc:sldMk cId="2176752007" sldId="258"/>
            <ac:graphicFrameMk id="240" creationId="{146E12A7-F584-4ABE-A215-F3C6E229CE17}"/>
          </ac:graphicFrameMkLst>
        </pc:graphicFrameChg>
        <pc:picChg chg="add del mod ord">
          <ac:chgData name="梁嫚芳" userId="7cf1b7ef-79d7-4706-a840-83215abc4025" providerId="ADAL" clId="{C4B1DB48-6758-401D-B2A8-B66CBB875E74}" dt="2020-08-21T06:25:12.898" v="9021" actId="14100"/>
          <ac:picMkLst>
            <pc:docMk/>
            <pc:sldMk cId="2176752007" sldId="258"/>
            <ac:picMk id="8" creationId="{7791473A-9F6A-4059-9B1E-AFB9906F5852}"/>
          </ac:picMkLst>
        </pc:picChg>
        <pc:picChg chg="add del mod">
          <ac:chgData name="梁嫚芳" userId="7cf1b7ef-79d7-4706-a840-83215abc4025" providerId="ADAL" clId="{C4B1DB48-6758-401D-B2A8-B66CBB875E74}" dt="2020-08-21T04:56:50.538" v="7633" actId="478"/>
          <ac:picMkLst>
            <pc:docMk/>
            <pc:sldMk cId="2176752007" sldId="258"/>
            <ac:picMk id="9" creationId="{5BC2FAA6-58C1-40E8-A5E6-333F678888D7}"/>
          </ac:picMkLst>
        </pc:picChg>
        <pc:picChg chg="add del mod modCrop">
          <ac:chgData name="梁嫚芳" userId="7cf1b7ef-79d7-4706-a840-83215abc4025" providerId="ADAL" clId="{C4B1DB48-6758-401D-B2A8-B66CBB875E74}" dt="2020-08-21T06:25:20.388" v="9025" actId="1076"/>
          <ac:picMkLst>
            <pc:docMk/>
            <pc:sldMk cId="2176752007" sldId="258"/>
            <ac:picMk id="10" creationId="{77F2CE80-42FE-4B41-8F78-EE7DE26D3A59}"/>
          </ac:picMkLst>
        </pc:picChg>
        <pc:picChg chg="add mod ord">
          <ac:chgData name="梁嫚芳" userId="7cf1b7ef-79d7-4706-a840-83215abc4025" providerId="ADAL" clId="{C4B1DB48-6758-401D-B2A8-B66CBB875E74}" dt="2020-08-21T06:25:34.569" v="9027" actId="1037"/>
          <ac:picMkLst>
            <pc:docMk/>
            <pc:sldMk cId="2176752007" sldId="258"/>
            <ac:picMk id="11" creationId="{5A5CDF68-27F4-4547-9978-F571222F3742}"/>
          </ac:picMkLst>
        </pc:picChg>
        <pc:picChg chg="add mod ord">
          <ac:chgData name="梁嫚芳" userId="7cf1b7ef-79d7-4706-a840-83215abc4025" providerId="ADAL" clId="{C4B1DB48-6758-401D-B2A8-B66CBB875E74}" dt="2020-08-20T09:03:38.039" v="5600" actId="1076"/>
          <ac:picMkLst>
            <pc:docMk/>
            <pc:sldMk cId="2176752007" sldId="258"/>
            <ac:picMk id="12" creationId="{8DB3674D-E6A4-4427-A541-7E92E5F9AE7A}"/>
          </ac:picMkLst>
        </pc:picChg>
        <pc:picChg chg="add del mod">
          <ac:chgData name="梁嫚芳" userId="7cf1b7ef-79d7-4706-a840-83215abc4025" providerId="ADAL" clId="{C4B1DB48-6758-401D-B2A8-B66CBB875E74}" dt="2020-08-21T04:53:28.707" v="7563" actId="478"/>
          <ac:picMkLst>
            <pc:docMk/>
            <pc:sldMk cId="2176752007" sldId="258"/>
            <ac:picMk id="18" creationId="{ABD6F1B3-46D8-4475-BE13-F1B1A788F02F}"/>
          </ac:picMkLst>
        </pc:picChg>
        <pc:picChg chg="add del mod">
          <ac:chgData name="梁嫚芳" userId="7cf1b7ef-79d7-4706-a840-83215abc4025" providerId="ADAL" clId="{C4B1DB48-6758-401D-B2A8-B66CBB875E74}" dt="2020-08-21T05:25:11.925" v="8121" actId="478"/>
          <ac:picMkLst>
            <pc:docMk/>
            <pc:sldMk cId="2176752007" sldId="258"/>
            <ac:picMk id="20" creationId="{2208892D-1F5A-4157-834A-0B6A5EFC7EB5}"/>
          </ac:picMkLst>
        </pc:picChg>
        <pc:picChg chg="add del mod">
          <ac:chgData name="梁嫚芳" userId="7cf1b7ef-79d7-4706-a840-83215abc4025" providerId="ADAL" clId="{C4B1DB48-6758-401D-B2A8-B66CBB875E74}" dt="2020-08-20T09:38:07.654" v="5950" actId="478"/>
          <ac:picMkLst>
            <pc:docMk/>
            <pc:sldMk cId="2176752007" sldId="258"/>
            <ac:picMk id="20" creationId="{6279A94A-2682-4787-8708-A45802EAC6D9}"/>
          </ac:picMkLst>
        </pc:picChg>
        <pc:picChg chg="add del mod">
          <ac:chgData name="梁嫚芳" userId="7cf1b7ef-79d7-4706-a840-83215abc4025" providerId="ADAL" clId="{C4B1DB48-6758-401D-B2A8-B66CBB875E74}" dt="2020-08-21T06:00:14.755" v="8737" actId="1076"/>
          <ac:picMkLst>
            <pc:docMk/>
            <pc:sldMk cId="2176752007" sldId="258"/>
            <ac:picMk id="23" creationId="{5E978F2B-9C76-4C57-A223-D05B77EB1203}"/>
          </ac:picMkLst>
        </pc:picChg>
        <pc:picChg chg="add del mod modCrop">
          <ac:chgData name="梁嫚芳" userId="7cf1b7ef-79d7-4706-a840-83215abc4025" providerId="ADAL" clId="{C4B1DB48-6758-401D-B2A8-B66CBB875E74}" dt="2020-08-20T09:28:48.558" v="5813" actId="478"/>
          <ac:picMkLst>
            <pc:docMk/>
            <pc:sldMk cId="2176752007" sldId="258"/>
            <ac:picMk id="23" creationId="{D969CBDF-CB26-4747-AEAF-BF8DA4A1F6DA}"/>
          </ac:picMkLst>
        </pc:picChg>
        <pc:picChg chg="add del mod modCrop">
          <ac:chgData name="梁嫚芳" userId="7cf1b7ef-79d7-4706-a840-83215abc4025" providerId="ADAL" clId="{C4B1DB48-6758-401D-B2A8-B66CBB875E74}" dt="2020-08-20T09:28:49.191" v="5814" actId="478"/>
          <ac:picMkLst>
            <pc:docMk/>
            <pc:sldMk cId="2176752007" sldId="258"/>
            <ac:picMk id="24" creationId="{4CC804D4-3787-425B-A8C5-E3BFC55AB522}"/>
          </ac:picMkLst>
        </pc:picChg>
        <pc:picChg chg="add del mod modCrop">
          <ac:chgData name="梁嫚芳" userId="7cf1b7ef-79d7-4706-a840-83215abc4025" providerId="ADAL" clId="{C4B1DB48-6758-401D-B2A8-B66CBB875E74}" dt="2020-08-20T09:28:49.655" v="5815" actId="478"/>
          <ac:picMkLst>
            <pc:docMk/>
            <pc:sldMk cId="2176752007" sldId="258"/>
            <ac:picMk id="26" creationId="{0161C713-8293-4CE7-8847-DEFFC812FFE1}"/>
          </ac:picMkLst>
        </pc:picChg>
        <pc:picChg chg="add del mod">
          <ac:chgData name="梁嫚芳" userId="7cf1b7ef-79d7-4706-a840-83215abc4025" providerId="ADAL" clId="{C4B1DB48-6758-401D-B2A8-B66CBB875E74}" dt="2020-08-21T05:25:55.841" v="8136" actId="478"/>
          <ac:picMkLst>
            <pc:docMk/>
            <pc:sldMk cId="2176752007" sldId="258"/>
            <ac:picMk id="28" creationId="{CB167542-5173-46F1-87CB-CB17ED66D099}"/>
          </ac:picMkLst>
        </pc:picChg>
        <pc:picChg chg="add mod">
          <ac:chgData name="梁嫚芳" userId="7cf1b7ef-79d7-4706-a840-83215abc4025" providerId="ADAL" clId="{C4B1DB48-6758-401D-B2A8-B66CBB875E74}" dt="2020-08-21T08:19:11.006" v="9958" actId="1038"/>
          <ac:picMkLst>
            <pc:docMk/>
            <pc:sldMk cId="2176752007" sldId="258"/>
            <ac:picMk id="30" creationId="{04C57365-3FF8-4F08-BCA2-9BCEDE7B5CAA}"/>
          </ac:picMkLst>
        </pc:picChg>
        <pc:picChg chg="add del mod">
          <ac:chgData name="梁嫚芳" userId="7cf1b7ef-79d7-4706-a840-83215abc4025" providerId="ADAL" clId="{C4B1DB48-6758-401D-B2A8-B66CBB875E74}" dt="2020-08-21T06:13:32.957" v="8851" actId="478"/>
          <ac:picMkLst>
            <pc:docMk/>
            <pc:sldMk cId="2176752007" sldId="258"/>
            <ac:picMk id="31" creationId="{46EFC004-7999-49CF-9C25-567B1B535F2D}"/>
          </ac:picMkLst>
        </pc:picChg>
        <pc:picChg chg="add mod ord">
          <ac:chgData name="梁嫚芳" userId="7cf1b7ef-79d7-4706-a840-83215abc4025" providerId="ADAL" clId="{C4B1DB48-6758-401D-B2A8-B66CBB875E74}" dt="2020-08-21T06:48:34.295" v="9542" actId="164"/>
          <ac:picMkLst>
            <pc:docMk/>
            <pc:sldMk cId="2176752007" sldId="258"/>
            <ac:picMk id="33" creationId="{C01E0782-7EAC-40A1-8328-831FAD269BD2}"/>
          </ac:picMkLst>
        </pc:picChg>
        <pc:picChg chg="add mod">
          <ac:chgData name="梁嫚芳" userId="7cf1b7ef-79d7-4706-a840-83215abc4025" providerId="ADAL" clId="{C4B1DB48-6758-401D-B2A8-B66CBB875E74}" dt="2020-08-21T06:48:34.295" v="9542" actId="164"/>
          <ac:picMkLst>
            <pc:docMk/>
            <pc:sldMk cId="2176752007" sldId="258"/>
            <ac:picMk id="34" creationId="{C8B65B7D-B90F-4502-9C75-D02E3D68762F}"/>
          </ac:picMkLst>
        </pc:picChg>
        <pc:picChg chg="add del mod">
          <ac:chgData name="梁嫚芳" userId="7cf1b7ef-79d7-4706-a840-83215abc4025" providerId="ADAL" clId="{C4B1DB48-6758-401D-B2A8-B66CBB875E74}" dt="2020-08-20T09:29:02.079" v="5820" actId="478"/>
          <ac:picMkLst>
            <pc:docMk/>
            <pc:sldMk cId="2176752007" sldId="258"/>
            <ac:picMk id="35" creationId="{F1E50FB0-D55A-4937-B399-6B9606FF489B}"/>
          </ac:picMkLst>
        </pc:picChg>
        <pc:picChg chg="add del mod">
          <ac:chgData name="梁嫚芳" userId="7cf1b7ef-79d7-4706-a840-83215abc4025" providerId="ADAL" clId="{C4B1DB48-6758-401D-B2A8-B66CBB875E74}" dt="2020-08-20T09:29:27.277" v="5829" actId="478"/>
          <ac:picMkLst>
            <pc:docMk/>
            <pc:sldMk cId="2176752007" sldId="258"/>
            <ac:picMk id="68" creationId="{DA0BBC20-02CB-49F2-93BE-46729AD53200}"/>
          </ac:picMkLst>
        </pc:picChg>
        <pc:picChg chg="add del mod modCrop">
          <ac:chgData name="梁嫚芳" userId="7cf1b7ef-79d7-4706-a840-83215abc4025" providerId="ADAL" clId="{C4B1DB48-6758-401D-B2A8-B66CBB875E74}" dt="2020-08-20T09:31:58.292" v="5875" actId="478"/>
          <ac:picMkLst>
            <pc:docMk/>
            <pc:sldMk cId="2176752007" sldId="258"/>
            <ac:picMk id="70" creationId="{843D5986-11E9-4C61-874C-14521525D3FC}"/>
          </ac:picMkLst>
        </pc:picChg>
        <pc:picChg chg="add del mod modCrop">
          <ac:chgData name="梁嫚芳" userId="7cf1b7ef-79d7-4706-a840-83215abc4025" providerId="ADAL" clId="{C4B1DB48-6758-401D-B2A8-B66CBB875E74}" dt="2020-08-20T09:31:34.869" v="5864" actId="478"/>
          <ac:picMkLst>
            <pc:docMk/>
            <pc:sldMk cId="2176752007" sldId="258"/>
            <ac:picMk id="71" creationId="{40261236-B3E4-4E3D-9601-269CFA0EE2AF}"/>
          </ac:picMkLst>
        </pc:picChg>
        <pc:picChg chg="add del mod">
          <ac:chgData name="梁嫚芳" userId="7cf1b7ef-79d7-4706-a840-83215abc4025" providerId="ADAL" clId="{C4B1DB48-6758-401D-B2A8-B66CBB875E74}" dt="2020-08-20T09:31:42.199" v="5869" actId="478"/>
          <ac:picMkLst>
            <pc:docMk/>
            <pc:sldMk cId="2176752007" sldId="258"/>
            <ac:picMk id="72" creationId="{FEE88811-CE05-484D-B54E-E1259629FD40}"/>
          </ac:picMkLst>
        </pc:picChg>
        <pc:picChg chg="add del mod modCrop">
          <ac:chgData name="梁嫚芳" userId="7cf1b7ef-79d7-4706-a840-83215abc4025" providerId="ADAL" clId="{C4B1DB48-6758-401D-B2A8-B66CBB875E74}" dt="2020-08-20T11:09:46.150" v="6611" actId="14100"/>
          <ac:picMkLst>
            <pc:docMk/>
            <pc:sldMk cId="2176752007" sldId="258"/>
            <ac:picMk id="73" creationId="{09CEBF55-DA70-404D-88BE-517E1041D66E}"/>
          </ac:picMkLst>
        </pc:picChg>
        <pc:picChg chg="add mod modCrop">
          <ac:chgData name="梁嫚芳" userId="7cf1b7ef-79d7-4706-a840-83215abc4025" providerId="ADAL" clId="{C4B1DB48-6758-401D-B2A8-B66CBB875E74}" dt="2020-08-20T11:09:46.925" v="6613" actId="14100"/>
          <ac:picMkLst>
            <pc:docMk/>
            <pc:sldMk cId="2176752007" sldId="258"/>
            <ac:picMk id="74" creationId="{3EBDD6F2-6326-4996-8D56-A060F5E8CDFC}"/>
          </ac:picMkLst>
        </pc:picChg>
        <pc:picChg chg="add del mod modCrop">
          <ac:chgData name="梁嫚芳" userId="7cf1b7ef-79d7-4706-a840-83215abc4025" providerId="ADAL" clId="{C4B1DB48-6758-401D-B2A8-B66CBB875E74}" dt="2020-08-20T11:09:50.315" v="6618" actId="14100"/>
          <ac:picMkLst>
            <pc:docMk/>
            <pc:sldMk cId="2176752007" sldId="258"/>
            <ac:picMk id="75" creationId="{7E000C76-037B-4006-AA78-7E48B6785107}"/>
          </ac:picMkLst>
        </pc:picChg>
        <pc:picChg chg="add mod modCrop">
          <ac:chgData name="梁嫚芳" userId="7cf1b7ef-79d7-4706-a840-83215abc4025" providerId="ADAL" clId="{C4B1DB48-6758-401D-B2A8-B66CBB875E74}" dt="2020-08-20T11:09:45.592" v="6608" actId="14100"/>
          <ac:picMkLst>
            <pc:docMk/>
            <pc:sldMk cId="2176752007" sldId="258"/>
            <ac:picMk id="76" creationId="{4725344F-CF8F-4B1A-9553-DAE77662F76B}"/>
          </ac:picMkLst>
        </pc:picChg>
        <pc:picChg chg="mod topLvl">
          <ac:chgData name="梁嫚芳" userId="7cf1b7ef-79d7-4706-a840-83215abc4025" providerId="ADAL" clId="{C4B1DB48-6758-401D-B2A8-B66CBB875E74}" dt="2020-08-20T10:36:31.994" v="6366" actId="1076"/>
          <ac:picMkLst>
            <pc:docMk/>
            <pc:sldMk cId="2176752007" sldId="258"/>
            <ac:picMk id="77" creationId="{B56F500B-7F51-48E3-B2D6-308BCE98523C}"/>
          </ac:picMkLst>
        </pc:picChg>
        <pc:picChg chg="mod topLvl">
          <ac:chgData name="梁嫚芳" userId="7cf1b7ef-79d7-4706-a840-83215abc4025" providerId="ADAL" clId="{C4B1DB48-6758-401D-B2A8-B66CBB875E74}" dt="2020-08-20T10:36:31.994" v="6366" actId="1076"/>
          <ac:picMkLst>
            <pc:docMk/>
            <pc:sldMk cId="2176752007" sldId="258"/>
            <ac:picMk id="79" creationId="{FBCBB3ED-1378-4298-8AC3-775456FF3D7D}"/>
          </ac:picMkLst>
        </pc:picChg>
        <pc:picChg chg="add del mod">
          <ac:chgData name="梁嫚芳" userId="7cf1b7ef-79d7-4706-a840-83215abc4025" providerId="ADAL" clId="{C4B1DB48-6758-401D-B2A8-B66CBB875E74}" dt="2020-08-20T09:38:27.575" v="5955" actId="478"/>
          <ac:picMkLst>
            <pc:docMk/>
            <pc:sldMk cId="2176752007" sldId="258"/>
            <ac:picMk id="80" creationId="{B475DFC0-BA64-480D-991A-DB707F81A95E}"/>
          </ac:picMkLst>
        </pc:picChg>
        <pc:picChg chg="mod topLvl">
          <ac:chgData name="梁嫚芳" userId="7cf1b7ef-79d7-4706-a840-83215abc4025" providerId="ADAL" clId="{C4B1DB48-6758-401D-B2A8-B66CBB875E74}" dt="2020-08-20T10:36:31.994" v="6366" actId="1076"/>
          <ac:picMkLst>
            <pc:docMk/>
            <pc:sldMk cId="2176752007" sldId="258"/>
            <ac:picMk id="81" creationId="{601015FD-4552-4066-878A-B60B24ED5638}"/>
          </ac:picMkLst>
        </pc:picChg>
        <pc:picChg chg="add del mod">
          <ac:chgData name="梁嫚芳" userId="7cf1b7ef-79d7-4706-a840-83215abc4025" providerId="ADAL" clId="{C4B1DB48-6758-401D-B2A8-B66CBB875E74}" dt="2020-08-20T09:39:00.745" v="5961" actId="478"/>
          <ac:picMkLst>
            <pc:docMk/>
            <pc:sldMk cId="2176752007" sldId="258"/>
            <ac:picMk id="84" creationId="{F96FF841-86D8-4B32-84FB-383CD3610363}"/>
          </ac:picMkLst>
        </pc:picChg>
        <pc:picChg chg="add del mod">
          <ac:chgData name="梁嫚芳" userId="7cf1b7ef-79d7-4706-a840-83215abc4025" providerId="ADAL" clId="{C4B1DB48-6758-401D-B2A8-B66CBB875E74}" dt="2020-08-20T09:39:33.056" v="5967" actId="478"/>
          <ac:picMkLst>
            <pc:docMk/>
            <pc:sldMk cId="2176752007" sldId="258"/>
            <ac:picMk id="86" creationId="{E137552E-BF6A-453B-AE42-7F0C5203A61B}"/>
          </ac:picMkLst>
        </pc:picChg>
        <pc:picChg chg="add mod modCrop">
          <ac:chgData name="梁嫚芳" userId="7cf1b7ef-79d7-4706-a840-83215abc4025" providerId="ADAL" clId="{C4B1DB48-6758-401D-B2A8-B66CBB875E74}" dt="2020-08-21T06:21:57.491" v="8985" actId="1076"/>
          <ac:picMkLst>
            <pc:docMk/>
            <pc:sldMk cId="2176752007" sldId="258"/>
            <ac:picMk id="87" creationId="{B98DF7E8-325F-46A2-ADAB-3540EF77CACE}"/>
          </ac:picMkLst>
        </pc:picChg>
        <pc:picChg chg="add del mod">
          <ac:chgData name="梁嫚芳" userId="7cf1b7ef-79d7-4706-a840-83215abc4025" providerId="ADAL" clId="{C4B1DB48-6758-401D-B2A8-B66CBB875E74}" dt="2020-08-20T09:43:22.513" v="5990" actId="478"/>
          <ac:picMkLst>
            <pc:docMk/>
            <pc:sldMk cId="2176752007" sldId="258"/>
            <ac:picMk id="88" creationId="{4EA58143-C758-457C-81D5-92A141399495}"/>
          </ac:picMkLst>
        </pc:picChg>
        <pc:picChg chg="add del mod">
          <ac:chgData name="梁嫚芳" userId="7cf1b7ef-79d7-4706-a840-83215abc4025" providerId="ADAL" clId="{C4B1DB48-6758-401D-B2A8-B66CBB875E74}" dt="2020-08-20T09:44:10.079" v="6001" actId="478"/>
          <ac:picMkLst>
            <pc:docMk/>
            <pc:sldMk cId="2176752007" sldId="258"/>
            <ac:picMk id="90" creationId="{CD2D0CD7-9057-492D-BDDE-08C35032E4F4}"/>
          </ac:picMkLst>
        </pc:picChg>
        <pc:picChg chg="add mod">
          <ac:chgData name="梁嫚芳" userId="7cf1b7ef-79d7-4706-a840-83215abc4025" providerId="ADAL" clId="{C4B1DB48-6758-401D-B2A8-B66CBB875E74}" dt="2020-08-21T04:27:26.489" v="7198" actId="1076"/>
          <ac:picMkLst>
            <pc:docMk/>
            <pc:sldMk cId="2176752007" sldId="258"/>
            <ac:picMk id="91" creationId="{D54FEF3E-A5C0-4F33-8E28-3AA0022E1013}"/>
          </ac:picMkLst>
        </pc:picChg>
        <pc:picChg chg="add del mod">
          <ac:chgData name="梁嫚芳" userId="7cf1b7ef-79d7-4706-a840-83215abc4025" providerId="ADAL" clId="{C4B1DB48-6758-401D-B2A8-B66CBB875E74}" dt="2020-08-20T09:48:44.289" v="6048" actId="478"/>
          <ac:picMkLst>
            <pc:docMk/>
            <pc:sldMk cId="2176752007" sldId="258"/>
            <ac:picMk id="93" creationId="{B93A0A9E-81B9-48BB-BEB5-6D7B697B4E49}"/>
          </ac:picMkLst>
        </pc:picChg>
        <pc:picChg chg="add del mod">
          <ac:chgData name="梁嫚芳" userId="7cf1b7ef-79d7-4706-a840-83215abc4025" providerId="ADAL" clId="{C4B1DB48-6758-401D-B2A8-B66CBB875E74}" dt="2020-08-20T09:49:13.897" v="6054" actId="478"/>
          <ac:picMkLst>
            <pc:docMk/>
            <pc:sldMk cId="2176752007" sldId="258"/>
            <ac:picMk id="94" creationId="{40928F4C-4D27-4537-A1D8-7991D4725060}"/>
          </ac:picMkLst>
        </pc:picChg>
        <pc:picChg chg="add mod modCrop">
          <ac:chgData name="梁嫚芳" userId="7cf1b7ef-79d7-4706-a840-83215abc4025" providerId="ADAL" clId="{C4B1DB48-6758-401D-B2A8-B66CBB875E74}" dt="2020-08-20T09:55:33.217" v="6128" actId="164"/>
          <ac:picMkLst>
            <pc:docMk/>
            <pc:sldMk cId="2176752007" sldId="258"/>
            <ac:picMk id="95" creationId="{B7753E62-BDA1-4AAB-AAF2-AE134A2324CF}"/>
          </ac:picMkLst>
        </pc:picChg>
        <pc:picChg chg="add mod modCrop">
          <ac:chgData name="梁嫚芳" userId="7cf1b7ef-79d7-4706-a840-83215abc4025" providerId="ADAL" clId="{C4B1DB48-6758-401D-B2A8-B66CBB875E74}" dt="2020-08-20T09:55:33.217" v="6128" actId="164"/>
          <ac:picMkLst>
            <pc:docMk/>
            <pc:sldMk cId="2176752007" sldId="258"/>
            <ac:picMk id="97" creationId="{A39A3B5B-EBB3-4D39-AEE5-B7B9C68959F9}"/>
          </ac:picMkLst>
        </pc:picChg>
        <pc:picChg chg="add mod modCrop">
          <ac:chgData name="梁嫚芳" userId="7cf1b7ef-79d7-4706-a840-83215abc4025" providerId="ADAL" clId="{C4B1DB48-6758-401D-B2A8-B66CBB875E74}" dt="2020-08-20T09:55:33.217" v="6128" actId="164"/>
          <ac:picMkLst>
            <pc:docMk/>
            <pc:sldMk cId="2176752007" sldId="258"/>
            <ac:picMk id="104" creationId="{F2E7F0FE-B0D8-438F-8EB9-8BD47D2E457A}"/>
          </ac:picMkLst>
        </pc:picChg>
        <pc:picChg chg="add mod modCrop">
          <ac:chgData name="梁嫚芳" userId="7cf1b7ef-79d7-4706-a840-83215abc4025" providerId="ADAL" clId="{C4B1DB48-6758-401D-B2A8-B66CBB875E74}" dt="2020-08-20T09:55:33.217" v="6128" actId="164"/>
          <ac:picMkLst>
            <pc:docMk/>
            <pc:sldMk cId="2176752007" sldId="258"/>
            <ac:picMk id="105" creationId="{8EEAEED9-784E-47A6-A77C-FFF369AD47A6}"/>
          </ac:picMkLst>
        </pc:picChg>
        <pc:picChg chg="mod">
          <ac:chgData name="梁嫚芳" userId="7cf1b7ef-79d7-4706-a840-83215abc4025" providerId="ADAL" clId="{C4B1DB48-6758-401D-B2A8-B66CBB875E74}" dt="2020-08-20T07:12:40.372" v="3392" actId="14100"/>
          <ac:picMkLst>
            <pc:docMk/>
            <pc:sldMk cId="2176752007" sldId="258"/>
            <ac:picMk id="106" creationId="{1A7251FB-7EFB-4DA6-BF88-62172ED7FF5C}"/>
          </ac:picMkLst>
        </pc:picChg>
        <pc:picChg chg="del">
          <ac:chgData name="梁嫚芳" userId="7cf1b7ef-79d7-4706-a840-83215abc4025" providerId="ADAL" clId="{C4B1DB48-6758-401D-B2A8-B66CBB875E74}" dt="2020-08-20T10:45:36.165" v="6406" actId="478"/>
          <ac:picMkLst>
            <pc:docMk/>
            <pc:sldMk cId="2176752007" sldId="258"/>
            <ac:picMk id="107" creationId="{B91A211A-ADD2-4456-8688-B38F715D667A}"/>
          </ac:picMkLst>
        </pc:picChg>
        <pc:picChg chg="del mod">
          <ac:chgData name="梁嫚芳" userId="7cf1b7ef-79d7-4706-a840-83215abc4025" providerId="ADAL" clId="{C4B1DB48-6758-401D-B2A8-B66CBB875E74}" dt="2020-08-19T09:02:14.356" v="211"/>
          <ac:picMkLst>
            <pc:docMk/>
            <pc:sldMk cId="2176752007" sldId="258"/>
            <ac:picMk id="112" creationId="{CEB3A145-99A5-4B69-8574-590048EA801A}"/>
          </ac:picMkLst>
        </pc:picChg>
        <pc:picChg chg="add del mod">
          <ac:chgData name="梁嫚芳" userId="7cf1b7ef-79d7-4706-a840-83215abc4025" providerId="ADAL" clId="{C4B1DB48-6758-401D-B2A8-B66CBB875E74}" dt="2020-08-20T10:24:49.385" v="6201" actId="478"/>
          <ac:picMkLst>
            <pc:docMk/>
            <pc:sldMk cId="2176752007" sldId="258"/>
            <ac:picMk id="113" creationId="{C548DB8C-DE6F-4678-BAD7-011FB70CBEF0}"/>
          </ac:picMkLst>
        </pc:picChg>
        <pc:picChg chg="add mod modCrop">
          <ac:chgData name="梁嫚芳" userId="7cf1b7ef-79d7-4706-a840-83215abc4025" providerId="ADAL" clId="{C4B1DB48-6758-401D-B2A8-B66CBB875E74}" dt="2020-08-20T10:57:02.617" v="6459" actId="732"/>
          <ac:picMkLst>
            <pc:docMk/>
            <pc:sldMk cId="2176752007" sldId="258"/>
            <ac:picMk id="114" creationId="{04A0CFFF-7405-4207-834A-5FC203D92266}"/>
          </ac:picMkLst>
        </pc:picChg>
        <pc:picChg chg="add mod modCrop">
          <ac:chgData name="梁嫚芳" userId="7cf1b7ef-79d7-4706-a840-83215abc4025" providerId="ADAL" clId="{C4B1DB48-6758-401D-B2A8-B66CBB875E74}" dt="2020-08-20T10:52:37.537" v="6453" actId="164"/>
          <ac:picMkLst>
            <pc:docMk/>
            <pc:sldMk cId="2176752007" sldId="258"/>
            <ac:picMk id="117" creationId="{E85DAB64-2F2E-4C53-BB6F-332D4C30EA5A}"/>
          </ac:picMkLst>
        </pc:picChg>
        <pc:picChg chg="del mod topLvl">
          <ac:chgData name="梁嫚芳" userId="7cf1b7ef-79d7-4706-a840-83215abc4025" providerId="ADAL" clId="{C4B1DB48-6758-401D-B2A8-B66CBB875E74}" dt="2020-08-20T10:24:41.375" v="6198" actId="478"/>
          <ac:picMkLst>
            <pc:docMk/>
            <pc:sldMk cId="2176752007" sldId="258"/>
            <ac:picMk id="118" creationId="{0972A511-B5F1-49A7-839D-E6108CA10E15}"/>
          </ac:picMkLst>
        </pc:picChg>
        <pc:picChg chg="add mod modCrop">
          <ac:chgData name="梁嫚芳" userId="7cf1b7ef-79d7-4706-a840-83215abc4025" providerId="ADAL" clId="{C4B1DB48-6758-401D-B2A8-B66CBB875E74}" dt="2020-08-20T10:52:37.537" v="6453" actId="164"/>
          <ac:picMkLst>
            <pc:docMk/>
            <pc:sldMk cId="2176752007" sldId="258"/>
            <ac:picMk id="119" creationId="{C0791AD2-3044-47C7-B14A-F37FA14BE60D}"/>
          </ac:picMkLst>
        </pc:picChg>
        <pc:picChg chg="add mod">
          <ac:chgData name="梁嫚芳" userId="7cf1b7ef-79d7-4706-a840-83215abc4025" providerId="ADAL" clId="{C4B1DB48-6758-401D-B2A8-B66CBB875E74}" dt="2020-08-20T10:52:37.537" v="6453" actId="164"/>
          <ac:picMkLst>
            <pc:docMk/>
            <pc:sldMk cId="2176752007" sldId="258"/>
            <ac:picMk id="120" creationId="{6683E353-44C7-4D73-9E13-E891B22A9FB4}"/>
          </ac:picMkLst>
        </pc:picChg>
        <pc:picChg chg="add mod">
          <ac:chgData name="梁嫚芳" userId="7cf1b7ef-79d7-4706-a840-83215abc4025" providerId="ADAL" clId="{C4B1DB48-6758-401D-B2A8-B66CBB875E74}" dt="2020-08-21T08:19:06.193" v="9955" actId="1038"/>
          <ac:picMkLst>
            <pc:docMk/>
            <pc:sldMk cId="2176752007" sldId="258"/>
            <ac:picMk id="125" creationId="{C0B6C70C-AEC1-44ED-8E2B-519F65ED57E9}"/>
          </ac:picMkLst>
        </pc:picChg>
        <pc:picChg chg="add del mod">
          <ac:chgData name="梁嫚芳" userId="7cf1b7ef-79d7-4706-a840-83215abc4025" providerId="ADAL" clId="{C4B1DB48-6758-401D-B2A8-B66CBB875E74}" dt="2020-08-20T11:54:56.626" v="6989" actId="478"/>
          <ac:picMkLst>
            <pc:docMk/>
            <pc:sldMk cId="2176752007" sldId="258"/>
            <ac:picMk id="128" creationId="{3A647FD6-EFCD-4DD1-801D-6D6CB79EAE21}"/>
          </ac:picMkLst>
        </pc:picChg>
        <pc:picChg chg="add del mod">
          <ac:chgData name="梁嫚芳" userId="7cf1b7ef-79d7-4706-a840-83215abc4025" providerId="ADAL" clId="{C4B1DB48-6758-401D-B2A8-B66CBB875E74}" dt="2020-08-21T05:37:45.325" v="8314" actId="478"/>
          <ac:picMkLst>
            <pc:docMk/>
            <pc:sldMk cId="2176752007" sldId="258"/>
            <ac:picMk id="130" creationId="{5E9A3C22-2472-49C9-9B58-D2630277978D}"/>
          </ac:picMkLst>
        </pc:picChg>
        <pc:picChg chg="add mod">
          <ac:chgData name="梁嫚芳" userId="7cf1b7ef-79d7-4706-a840-83215abc4025" providerId="ADAL" clId="{C4B1DB48-6758-401D-B2A8-B66CBB875E74}" dt="2020-08-20T09:57:07.012" v="6157" actId="14100"/>
          <ac:picMkLst>
            <pc:docMk/>
            <pc:sldMk cId="2176752007" sldId="258"/>
            <ac:picMk id="131" creationId="{A933AF0C-AABD-4919-924B-FEA563FDD974}"/>
          </ac:picMkLst>
        </pc:picChg>
        <pc:picChg chg="del mod modCrop">
          <ac:chgData name="梁嫚芳" userId="7cf1b7ef-79d7-4706-a840-83215abc4025" providerId="ADAL" clId="{C4B1DB48-6758-401D-B2A8-B66CBB875E74}" dt="2020-08-20T09:41:12.668" v="5979" actId="478"/>
          <ac:picMkLst>
            <pc:docMk/>
            <pc:sldMk cId="2176752007" sldId="258"/>
            <ac:picMk id="142" creationId="{2AE8762F-56DE-4F1D-98D5-20BA7FE5F24B}"/>
          </ac:picMkLst>
        </pc:picChg>
        <pc:picChg chg="del mod topLvl">
          <ac:chgData name="梁嫚芳" userId="7cf1b7ef-79d7-4706-a840-83215abc4025" providerId="ADAL" clId="{C4B1DB48-6758-401D-B2A8-B66CBB875E74}" dt="2020-08-20T09:47:45.741" v="6028" actId="478"/>
          <ac:picMkLst>
            <pc:docMk/>
            <pc:sldMk cId="2176752007" sldId="258"/>
            <ac:picMk id="143" creationId="{D04A007D-8105-46F9-BB8F-648C664CD749}"/>
          </ac:picMkLst>
        </pc:picChg>
        <pc:picChg chg="del mod topLvl">
          <ac:chgData name="梁嫚芳" userId="7cf1b7ef-79d7-4706-a840-83215abc4025" providerId="ADAL" clId="{C4B1DB48-6758-401D-B2A8-B66CBB875E74}" dt="2020-08-20T09:47:47.181" v="6030" actId="478"/>
          <ac:picMkLst>
            <pc:docMk/>
            <pc:sldMk cId="2176752007" sldId="258"/>
            <ac:picMk id="144" creationId="{C0B9A607-CE12-4E38-B8DA-44FB7B493F27}"/>
          </ac:picMkLst>
        </pc:picChg>
        <pc:picChg chg="del mod topLvl">
          <ac:chgData name="梁嫚芳" userId="7cf1b7ef-79d7-4706-a840-83215abc4025" providerId="ADAL" clId="{C4B1DB48-6758-401D-B2A8-B66CBB875E74}" dt="2020-08-20T09:47:46.277" v="6029" actId="478"/>
          <ac:picMkLst>
            <pc:docMk/>
            <pc:sldMk cId="2176752007" sldId="258"/>
            <ac:picMk id="145" creationId="{4849ED7D-21E6-47D2-A991-64D948DE56F3}"/>
          </ac:picMkLst>
        </pc:picChg>
        <pc:picChg chg="del mod topLvl">
          <ac:chgData name="梁嫚芳" userId="7cf1b7ef-79d7-4706-a840-83215abc4025" providerId="ADAL" clId="{C4B1DB48-6758-401D-B2A8-B66CBB875E74}" dt="2020-08-20T09:47:47.733" v="6031" actId="478"/>
          <ac:picMkLst>
            <pc:docMk/>
            <pc:sldMk cId="2176752007" sldId="258"/>
            <ac:picMk id="146" creationId="{DF81AB9D-4660-4EBA-BEFF-F613E28E1DE0}"/>
          </ac:picMkLst>
        </pc:picChg>
        <pc:picChg chg="del mod topLvl modCrop">
          <ac:chgData name="梁嫚芳" userId="7cf1b7ef-79d7-4706-a840-83215abc4025" providerId="ADAL" clId="{C4B1DB48-6758-401D-B2A8-B66CBB875E74}" dt="2020-08-20T09:21:54.606" v="5732" actId="478"/>
          <ac:picMkLst>
            <pc:docMk/>
            <pc:sldMk cId="2176752007" sldId="258"/>
            <ac:picMk id="149" creationId="{3850B249-D64E-41A8-82D7-C7E7B7D076DF}"/>
          </ac:picMkLst>
        </pc:picChg>
        <pc:picChg chg="del">
          <ac:chgData name="梁嫚芳" userId="7cf1b7ef-79d7-4706-a840-83215abc4025" providerId="ADAL" clId="{C4B1DB48-6758-401D-B2A8-B66CBB875E74}" dt="2020-08-20T09:25:34.271" v="5757" actId="478"/>
          <ac:picMkLst>
            <pc:docMk/>
            <pc:sldMk cId="2176752007" sldId="258"/>
            <ac:picMk id="150" creationId="{0427CCD6-0CEE-4E73-A4A8-AA0A70444DD3}"/>
          </ac:picMkLst>
        </pc:picChg>
        <pc:picChg chg="add del">
          <ac:chgData name="梁嫚芳" userId="7cf1b7ef-79d7-4706-a840-83215abc4025" providerId="ADAL" clId="{C4B1DB48-6758-401D-B2A8-B66CBB875E74}" dt="2020-08-20T09:25:34.271" v="5757" actId="478"/>
          <ac:picMkLst>
            <pc:docMk/>
            <pc:sldMk cId="2176752007" sldId="258"/>
            <ac:picMk id="151" creationId="{770019A7-BF01-4167-B78D-8F199F7BB17C}"/>
          </ac:picMkLst>
        </pc:picChg>
        <pc:picChg chg="del mod topLvl">
          <ac:chgData name="梁嫚芳" userId="7cf1b7ef-79d7-4706-a840-83215abc4025" providerId="ADAL" clId="{C4B1DB48-6758-401D-B2A8-B66CBB875E74}" dt="2020-08-20T09:25:34.271" v="5757" actId="478"/>
          <ac:picMkLst>
            <pc:docMk/>
            <pc:sldMk cId="2176752007" sldId="258"/>
            <ac:picMk id="152" creationId="{A1111B43-8BCE-4C3E-A00A-0552ADC95F38}"/>
          </ac:picMkLst>
        </pc:picChg>
        <pc:picChg chg="del mod">
          <ac:chgData name="梁嫚芳" userId="7cf1b7ef-79d7-4706-a840-83215abc4025" providerId="ADAL" clId="{C4B1DB48-6758-401D-B2A8-B66CBB875E74}" dt="2020-08-20T09:25:34.271" v="5757" actId="478"/>
          <ac:picMkLst>
            <pc:docMk/>
            <pc:sldMk cId="2176752007" sldId="258"/>
            <ac:picMk id="153" creationId="{A9A9AFA4-6CD7-42C3-BE21-590E57FAF7BF}"/>
          </ac:picMkLst>
        </pc:picChg>
        <pc:picChg chg="add del mod">
          <ac:chgData name="梁嫚芳" userId="7cf1b7ef-79d7-4706-a840-83215abc4025" providerId="ADAL" clId="{C4B1DB48-6758-401D-B2A8-B66CBB875E74}" dt="2020-08-21T05:04:02.104" v="7768" actId="478"/>
          <ac:picMkLst>
            <pc:docMk/>
            <pc:sldMk cId="2176752007" sldId="258"/>
            <ac:picMk id="154" creationId="{B3CB0B39-45E3-428C-ADA9-9DD49153ABA7}"/>
          </ac:picMkLst>
        </pc:picChg>
        <pc:picChg chg="add mod">
          <ac:chgData name="梁嫚芳" userId="7cf1b7ef-79d7-4706-a840-83215abc4025" providerId="ADAL" clId="{C4B1DB48-6758-401D-B2A8-B66CBB875E74}" dt="2020-08-21T06:00:14.755" v="8737" actId="1076"/>
          <ac:picMkLst>
            <pc:docMk/>
            <pc:sldMk cId="2176752007" sldId="258"/>
            <ac:picMk id="165" creationId="{66AC8B5B-2AEC-4544-AD26-8E169849ECF4}"/>
          </ac:picMkLst>
        </pc:picChg>
        <pc:picChg chg="del mod">
          <ac:chgData name="梁嫚芳" userId="7cf1b7ef-79d7-4706-a840-83215abc4025" providerId="ADAL" clId="{C4B1DB48-6758-401D-B2A8-B66CBB875E74}" dt="2020-08-21T06:14:54.939" v="8886" actId="478"/>
          <ac:picMkLst>
            <pc:docMk/>
            <pc:sldMk cId="2176752007" sldId="258"/>
            <ac:picMk id="166" creationId="{57317EF8-D0F4-45FF-BBFF-263845391746}"/>
          </ac:picMkLst>
        </pc:picChg>
        <pc:picChg chg="del mod">
          <ac:chgData name="梁嫚芳" userId="7cf1b7ef-79d7-4706-a840-83215abc4025" providerId="ADAL" clId="{C4B1DB48-6758-401D-B2A8-B66CBB875E74}" dt="2020-08-21T06:14:51.994" v="8884" actId="478"/>
          <ac:picMkLst>
            <pc:docMk/>
            <pc:sldMk cId="2176752007" sldId="258"/>
            <ac:picMk id="167" creationId="{9962422C-AFEE-4CE7-B5C2-440D71F6E35D}"/>
          </ac:picMkLst>
        </pc:picChg>
        <pc:picChg chg="add del mod">
          <ac:chgData name="梁嫚芳" userId="7cf1b7ef-79d7-4706-a840-83215abc4025" providerId="ADAL" clId="{C4B1DB48-6758-401D-B2A8-B66CBB875E74}" dt="2020-08-21T05:07:51.227" v="7845" actId="478"/>
          <ac:picMkLst>
            <pc:docMk/>
            <pc:sldMk cId="2176752007" sldId="258"/>
            <ac:picMk id="169" creationId="{1388F43C-26B2-4B44-BC8B-FE14FCA86D8C}"/>
          </ac:picMkLst>
        </pc:picChg>
        <pc:picChg chg="add mod">
          <ac:chgData name="梁嫚芳" userId="7cf1b7ef-79d7-4706-a840-83215abc4025" providerId="ADAL" clId="{C4B1DB48-6758-401D-B2A8-B66CBB875E74}" dt="2020-08-21T06:00:14.755" v="8737" actId="1076"/>
          <ac:picMkLst>
            <pc:docMk/>
            <pc:sldMk cId="2176752007" sldId="258"/>
            <ac:picMk id="170" creationId="{00D4BDD3-DC41-4D2C-80C4-5F70097B626B}"/>
          </ac:picMkLst>
        </pc:picChg>
        <pc:picChg chg="mod modCrop">
          <ac:chgData name="梁嫚芳" userId="7cf1b7ef-79d7-4706-a840-83215abc4025" providerId="ADAL" clId="{C4B1DB48-6758-401D-B2A8-B66CBB875E74}" dt="2020-08-20T10:00:04.334" v="6197" actId="164"/>
          <ac:picMkLst>
            <pc:docMk/>
            <pc:sldMk cId="2176752007" sldId="258"/>
            <ac:picMk id="189" creationId="{8CB89E89-8666-44C8-8AAC-937DBB992828}"/>
          </ac:picMkLst>
        </pc:picChg>
        <pc:picChg chg="add del mod">
          <ac:chgData name="梁嫚芳" userId="7cf1b7ef-79d7-4706-a840-83215abc4025" providerId="ADAL" clId="{C4B1DB48-6758-401D-B2A8-B66CBB875E74}" dt="2020-08-21T06:00:14.755" v="8737" actId="1076"/>
          <ac:picMkLst>
            <pc:docMk/>
            <pc:sldMk cId="2176752007" sldId="258"/>
            <ac:picMk id="189" creationId="{C48BF02B-4C32-41A2-8B4B-C05919DF89AA}"/>
          </ac:picMkLst>
        </pc:picChg>
        <pc:picChg chg="add del mod">
          <ac:chgData name="梁嫚芳" userId="7cf1b7ef-79d7-4706-a840-83215abc4025" providerId="ADAL" clId="{C4B1DB48-6758-401D-B2A8-B66CBB875E74}" dt="2020-08-20T09:28:47.808" v="5812" actId="478"/>
          <ac:picMkLst>
            <pc:docMk/>
            <pc:sldMk cId="2176752007" sldId="258"/>
            <ac:picMk id="193" creationId="{6E45DCF7-CE89-4D62-82AC-36671B377286}"/>
          </ac:picMkLst>
        </pc:picChg>
        <pc:picChg chg="add del mod">
          <ac:chgData name="梁嫚芳" userId="7cf1b7ef-79d7-4706-a840-83215abc4025" providerId="ADAL" clId="{C4B1DB48-6758-401D-B2A8-B66CBB875E74}" dt="2020-08-20T09:29:00.508" v="5819" actId="478"/>
          <ac:picMkLst>
            <pc:docMk/>
            <pc:sldMk cId="2176752007" sldId="258"/>
            <ac:picMk id="197" creationId="{31DDBB34-0223-4791-8354-1A56F450D41C}"/>
          </ac:picMkLst>
        </pc:picChg>
        <pc:picChg chg="add del mod">
          <ac:chgData name="梁嫚芳" userId="7cf1b7ef-79d7-4706-a840-83215abc4025" providerId="ADAL" clId="{C4B1DB48-6758-401D-B2A8-B66CBB875E74}" dt="2020-08-20T09:29:27.761" v="5830" actId="478"/>
          <ac:picMkLst>
            <pc:docMk/>
            <pc:sldMk cId="2176752007" sldId="258"/>
            <ac:picMk id="198" creationId="{CAB7F08B-5E0F-4589-A056-BC3DDA6FD0AB}"/>
          </ac:picMkLst>
        </pc:picChg>
        <pc:picChg chg="add del mod">
          <ac:chgData name="梁嫚芳" userId="7cf1b7ef-79d7-4706-a840-83215abc4025" providerId="ADAL" clId="{C4B1DB48-6758-401D-B2A8-B66CBB875E74}" dt="2020-08-21T05:25:56.646" v="8137" actId="478"/>
          <ac:picMkLst>
            <pc:docMk/>
            <pc:sldMk cId="2176752007" sldId="258"/>
            <ac:picMk id="200" creationId="{0A5B8876-564F-462A-B1A0-FA94D7FBC84B}"/>
          </ac:picMkLst>
        </pc:picChg>
        <pc:picChg chg="add del">
          <ac:chgData name="梁嫚芳" userId="7cf1b7ef-79d7-4706-a840-83215abc4025" providerId="ADAL" clId="{C4B1DB48-6758-401D-B2A8-B66CBB875E74}" dt="2020-08-20T09:29:33.720" v="5834"/>
          <ac:picMkLst>
            <pc:docMk/>
            <pc:sldMk cId="2176752007" sldId="258"/>
            <ac:picMk id="200" creationId="{F9133A34-103D-47E2-A961-9E8D7B88AC3D}"/>
          </ac:picMkLst>
        </pc:picChg>
        <pc:picChg chg="add del mod">
          <ac:chgData name="梁嫚芳" userId="7cf1b7ef-79d7-4706-a840-83215abc4025" providerId="ADAL" clId="{C4B1DB48-6758-401D-B2A8-B66CBB875E74}" dt="2020-08-21T05:25:53.605" v="8130"/>
          <ac:picMkLst>
            <pc:docMk/>
            <pc:sldMk cId="2176752007" sldId="258"/>
            <ac:picMk id="201" creationId="{6AAD997C-ABE2-42BD-84FA-C81A65DAFB0B}"/>
          </ac:picMkLst>
        </pc:picChg>
        <pc:picChg chg="add del">
          <ac:chgData name="梁嫚芳" userId="7cf1b7ef-79d7-4706-a840-83215abc4025" providerId="ADAL" clId="{C4B1DB48-6758-401D-B2A8-B66CBB875E74}" dt="2020-08-20T09:29:33.421" v="5833"/>
          <ac:picMkLst>
            <pc:docMk/>
            <pc:sldMk cId="2176752007" sldId="258"/>
            <ac:picMk id="202" creationId="{3C01B6FE-49ED-4C90-A429-F44FC75DE26F}"/>
          </ac:picMkLst>
        </pc:picChg>
        <pc:picChg chg="add mod">
          <ac:chgData name="梁嫚芳" userId="7cf1b7ef-79d7-4706-a840-83215abc4025" providerId="ADAL" clId="{C4B1DB48-6758-401D-B2A8-B66CBB875E74}" dt="2020-08-21T06:00:14.755" v="8737" actId="1076"/>
          <ac:picMkLst>
            <pc:docMk/>
            <pc:sldMk cId="2176752007" sldId="258"/>
            <ac:picMk id="202" creationId="{CF474982-346F-49A5-B0EA-9FE3B63BE9BB}"/>
          </ac:picMkLst>
        </pc:picChg>
        <pc:picChg chg="add mod modCrop">
          <ac:chgData name="梁嫚芳" userId="7cf1b7ef-79d7-4706-a840-83215abc4025" providerId="ADAL" clId="{C4B1DB48-6758-401D-B2A8-B66CBB875E74}" dt="2020-08-21T06:01:52.659" v="8754" actId="732"/>
          <ac:picMkLst>
            <pc:docMk/>
            <pc:sldMk cId="2176752007" sldId="258"/>
            <ac:picMk id="203" creationId="{2D7120BE-AEA1-4C88-A569-698DA91F1437}"/>
          </ac:picMkLst>
        </pc:picChg>
        <pc:picChg chg="add del mod">
          <ac:chgData name="梁嫚芳" userId="7cf1b7ef-79d7-4706-a840-83215abc4025" providerId="ADAL" clId="{C4B1DB48-6758-401D-B2A8-B66CBB875E74}" dt="2020-08-20T09:29:56.224" v="5854" actId="478"/>
          <ac:picMkLst>
            <pc:docMk/>
            <pc:sldMk cId="2176752007" sldId="258"/>
            <ac:picMk id="203" creationId="{42971087-9B24-4281-BF95-324FD65B0C5A}"/>
          </ac:picMkLst>
        </pc:picChg>
        <pc:picChg chg="add del mod">
          <ac:chgData name="梁嫚芳" userId="7cf1b7ef-79d7-4706-a840-83215abc4025" providerId="ADAL" clId="{C4B1DB48-6758-401D-B2A8-B66CBB875E74}" dt="2020-08-21T05:32:02.338" v="8199" actId="478"/>
          <ac:picMkLst>
            <pc:docMk/>
            <pc:sldMk cId="2176752007" sldId="258"/>
            <ac:picMk id="204" creationId="{F59A279E-2C2C-4DF1-A067-9C6921DFED4B}"/>
          </ac:picMkLst>
        </pc:picChg>
        <pc:picChg chg="add del mod">
          <ac:chgData name="梁嫚芳" userId="7cf1b7ef-79d7-4706-a840-83215abc4025" providerId="ADAL" clId="{C4B1DB48-6758-401D-B2A8-B66CBB875E74}" dt="2020-08-20T09:29:55.845" v="5853" actId="478"/>
          <ac:picMkLst>
            <pc:docMk/>
            <pc:sldMk cId="2176752007" sldId="258"/>
            <ac:picMk id="206" creationId="{5D9B1583-2321-49F9-9CCB-D4C28BF66401}"/>
          </ac:picMkLst>
        </pc:picChg>
        <pc:picChg chg="add del mod">
          <ac:chgData name="梁嫚芳" userId="7cf1b7ef-79d7-4706-a840-83215abc4025" providerId="ADAL" clId="{C4B1DB48-6758-401D-B2A8-B66CBB875E74}" dt="2020-08-21T06:13:48.817" v="8860"/>
          <ac:picMkLst>
            <pc:docMk/>
            <pc:sldMk cId="2176752007" sldId="258"/>
            <ac:picMk id="207" creationId="{57BE4F8D-EA70-40BA-B894-EF511307AFCE}"/>
          </ac:picMkLst>
        </pc:picChg>
        <pc:picChg chg="add del mod">
          <ac:chgData name="梁嫚芳" userId="7cf1b7ef-79d7-4706-a840-83215abc4025" providerId="ADAL" clId="{C4B1DB48-6758-401D-B2A8-B66CBB875E74}" dt="2020-08-20T09:29:53.184" v="5848"/>
          <ac:picMkLst>
            <pc:docMk/>
            <pc:sldMk cId="2176752007" sldId="258"/>
            <ac:picMk id="207" creationId="{CCE5F477-5B8F-4E11-A99C-74CC0C6A0F83}"/>
          </ac:picMkLst>
        </pc:picChg>
        <pc:picChg chg="add del mod">
          <ac:chgData name="梁嫚芳" userId="7cf1b7ef-79d7-4706-a840-83215abc4025" providerId="ADAL" clId="{C4B1DB48-6758-401D-B2A8-B66CBB875E74}" dt="2020-08-21T06:14:12.582" v="8870"/>
          <ac:picMkLst>
            <pc:docMk/>
            <pc:sldMk cId="2176752007" sldId="258"/>
            <ac:picMk id="208" creationId="{305B0907-DC9A-4D48-9B48-2500A7FB1CA2}"/>
          </ac:picMkLst>
        </pc:picChg>
        <pc:picChg chg="add del mod">
          <ac:chgData name="梁嫚芳" userId="7cf1b7ef-79d7-4706-a840-83215abc4025" providerId="ADAL" clId="{C4B1DB48-6758-401D-B2A8-B66CBB875E74}" dt="2020-08-20T09:50:34.656" v="6077" actId="478"/>
          <ac:picMkLst>
            <pc:docMk/>
            <pc:sldMk cId="2176752007" sldId="258"/>
            <ac:picMk id="208" creationId="{41582A4E-4CBC-4F1F-A7F2-032DEB89C237}"/>
          </ac:picMkLst>
        </pc:picChg>
        <pc:picChg chg="add mod modCrop">
          <ac:chgData name="梁嫚芳" userId="7cf1b7ef-79d7-4706-a840-83215abc4025" providerId="ADAL" clId="{C4B1DB48-6758-401D-B2A8-B66CBB875E74}" dt="2020-08-20T10:00:04.334" v="6197" actId="164"/>
          <ac:picMkLst>
            <pc:docMk/>
            <pc:sldMk cId="2176752007" sldId="258"/>
            <ac:picMk id="209" creationId="{021E6019-E271-4BF0-B8F3-F2B3A0985B07}"/>
          </ac:picMkLst>
        </pc:picChg>
        <pc:picChg chg="add del mod">
          <ac:chgData name="梁嫚芳" userId="7cf1b7ef-79d7-4706-a840-83215abc4025" providerId="ADAL" clId="{C4B1DB48-6758-401D-B2A8-B66CBB875E74}" dt="2020-08-21T06:14:47.086" v="8880" actId="478"/>
          <ac:picMkLst>
            <pc:docMk/>
            <pc:sldMk cId="2176752007" sldId="258"/>
            <ac:picMk id="209" creationId="{9A11D227-DCD1-4AB0-9111-F6E64DBF028E}"/>
          </ac:picMkLst>
        </pc:picChg>
        <pc:picChg chg="add mod modCrop">
          <ac:chgData name="梁嫚芳" userId="7cf1b7ef-79d7-4706-a840-83215abc4025" providerId="ADAL" clId="{C4B1DB48-6758-401D-B2A8-B66CBB875E74}" dt="2020-08-20T10:58:33.193" v="6467" actId="1076"/>
          <ac:picMkLst>
            <pc:docMk/>
            <pc:sldMk cId="2176752007" sldId="258"/>
            <ac:picMk id="212" creationId="{ECF894BF-8300-4A2E-A0F5-C9B58A7D4096}"/>
          </ac:picMkLst>
        </pc:picChg>
        <pc:picChg chg="add mod modCrop">
          <ac:chgData name="梁嫚芳" userId="7cf1b7ef-79d7-4706-a840-83215abc4025" providerId="ADAL" clId="{C4B1DB48-6758-401D-B2A8-B66CBB875E74}" dt="2020-08-20T10:58:45.447" v="6468" actId="1076"/>
          <ac:picMkLst>
            <pc:docMk/>
            <pc:sldMk cId="2176752007" sldId="258"/>
            <ac:picMk id="213" creationId="{D85EF5B8-E58B-4CD3-99E8-5F15DDB119F6}"/>
          </ac:picMkLst>
        </pc:picChg>
        <pc:picChg chg="del mod topLvl">
          <ac:chgData name="梁嫚芳" userId="7cf1b7ef-79d7-4706-a840-83215abc4025" providerId="ADAL" clId="{C4B1DB48-6758-401D-B2A8-B66CBB875E74}" dt="2020-08-20T11:03:18.433" v="6554" actId="478"/>
          <ac:picMkLst>
            <pc:docMk/>
            <pc:sldMk cId="2176752007" sldId="258"/>
            <ac:picMk id="228" creationId="{2A9881FF-92A9-4E66-AF6C-75468E6BC747}"/>
          </ac:picMkLst>
        </pc:picChg>
        <pc:picChg chg="del mod topLvl">
          <ac:chgData name="梁嫚芳" userId="7cf1b7ef-79d7-4706-a840-83215abc4025" providerId="ADAL" clId="{C4B1DB48-6758-401D-B2A8-B66CBB875E74}" dt="2020-08-20T11:03:20.708" v="6555"/>
          <ac:picMkLst>
            <pc:docMk/>
            <pc:sldMk cId="2176752007" sldId="258"/>
            <ac:picMk id="229" creationId="{D6DD1F67-C725-432D-A3F9-6A87CB542322}"/>
          </ac:picMkLst>
        </pc:picChg>
        <pc:picChg chg="add mod modCrop">
          <ac:chgData name="梁嫚芳" userId="7cf1b7ef-79d7-4706-a840-83215abc4025" providerId="ADAL" clId="{C4B1DB48-6758-401D-B2A8-B66CBB875E74}" dt="2020-08-21T08:15:10.873" v="9898" actId="1036"/>
          <ac:picMkLst>
            <pc:docMk/>
            <pc:sldMk cId="2176752007" sldId="258"/>
            <ac:picMk id="230" creationId="{CD1F42E6-C480-4743-8ABB-15A0269CE42C}"/>
          </ac:picMkLst>
        </pc:picChg>
        <pc:picChg chg="add mod">
          <ac:chgData name="梁嫚芳" userId="7cf1b7ef-79d7-4706-a840-83215abc4025" providerId="ADAL" clId="{C4B1DB48-6758-401D-B2A8-B66CBB875E74}" dt="2020-08-21T06:03:30.297" v="8786" actId="1035"/>
          <ac:picMkLst>
            <pc:docMk/>
            <pc:sldMk cId="2176752007" sldId="258"/>
            <ac:picMk id="231" creationId="{82EDB79A-24CE-48B3-B4BB-7F0C9510A514}"/>
          </ac:picMkLst>
        </pc:picChg>
        <pc:picChg chg="add mod">
          <ac:chgData name="梁嫚芳" userId="7cf1b7ef-79d7-4706-a840-83215abc4025" providerId="ADAL" clId="{C4B1DB48-6758-401D-B2A8-B66CBB875E74}" dt="2020-08-21T06:01:36.218" v="8752" actId="12788"/>
          <ac:picMkLst>
            <pc:docMk/>
            <pc:sldMk cId="2176752007" sldId="258"/>
            <ac:picMk id="232" creationId="{503ADD8B-EB57-4E43-ABFA-70FEE0F4B734}"/>
          </ac:picMkLst>
        </pc:picChg>
        <pc:picChg chg="add mod modCrop">
          <ac:chgData name="梁嫚芳" userId="7cf1b7ef-79d7-4706-a840-83215abc4025" providerId="ADAL" clId="{C4B1DB48-6758-401D-B2A8-B66CBB875E74}" dt="2020-08-21T06:03:23.071" v="8779" actId="1036"/>
          <ac:picMkLst>
            <pc:docMk/>
            <pc:sldMk cId="2176752007" sldId="258"/>
            <ac:picMk id="233" creationId="{BCAFE2C0-CEE5-4E77-B618-270D0EC4E201}"/>
          </ac:picMkLst>
        </pc:picChg>
        <pc:picChg chg="add del mod">
          <ac:chgData name="梁嫚芳" userId="7cf1b7ef-79d7-4706-a840-83215abc4025" providerId="ADAL" clId="{C4B1DB48-6758-401D-B2A8-B66CBB875E74}" dt="2020-08-21T05:29:13.645" v="8179" actId="478"/>
          <ac:picMkLst>
            <pc:docMk/>
            <pc:sldMk cId="2176752007" sldId="258"/>
            <ac:picMk id="234" creationId="{8703D06B-BAE3-49B5-9374-7C497CC4D173}"/>
          </ac:picMkLst>
        </pc:picChg>
        <pc:picChg chg="add del">
          <ac:chgData name="梁嫚芳" userId="7cf1b7ef-79d7-4706-a840-83215abc4025" providerId="ADAL" clId="{C4B1DB48-6758-401D-B2A8-B66CBB875E74}" dt="2020-08-20T11:16:13.930" v="6642"/>
          <ac:picMkLst>
            <pc:docMk/>
            <pc:sldMk cId="2176752007" sldId="258"/>
            <ac:picMk id="235" creationId="{385AA989-4FE6-47F9-9E99-742F95A795C9}"/>
          </ac:picMkLst>
        </pc:picChg>
        <pc:picChg chg="add mod">
          <ac:chgData name="梁嫚芳" userId="7cf1b7ef-79d7-4706-a840-83215abc4025" providerId="ADAL" clId="{C4B1DB48-6758-401D-B2A8-B66CBB875E74}" dt="2020-08-20T11:18:46.662" v="6682" actId="571"/>
          <ac:picMkLst>
            <pc:docMk/>
            <pc:sldMk cId="2176752007" sldId="258"/>
            <ac:picMk id="236" creationId="{5D84B589-D236-40FD-A7DA-E9744545D958}"/>
          </ac:picMkLst>
        </pc:picChg>
        <pc:picChg chg="add mod">
          <ac:chgData name="梁嫚芳" userId="7cf1b7ef-79d7-4706-a840-83215abc4025" providerId="ADAL" clId="{C4B1DB48-6758-401D-B2A8-B66CBB875E74}" dt="2020-08-20T11:18:46.662" v="6682" actId="571"/>
          <ac:picMkLst>
            <pc:docMk/>
            <pc:sldMk cId="2176752007" sldId="258"/>
            <ac:picMk id="237" creationId="{449FF5C2-94BF-4A63-AFFD-6D88C09474B0}"/>
          </ac:picMkLst>
        </pc:picChg>
        <pc:picChg chg="add mod">
          <ac:chgData name="梁嫚芳" userId="7cf1b7ef-79d7-4706-a840-83215abc4025" providerId="ADAL" clId="{C4B1DB48-6758-401D-B2A8-B66CBB875E74}" dt="2020-08-20T11:18:46.662" v="6682" actId="571"/>
          <ac:picMkLst>
            <pc:docMk/>
            <pc:sldMk cId="2176752007" sldId="258"/>
            <ac:picMk id="238" creationId="{369B838F-CC60-48EF-B02A-1F189EAE8999}"/>
          </ac:picMkLst>
        </pc:picChg>
        <pc:picChg chg="add mod">
          <ac:chgData name="梁嫚芳" userId="7cf1b7ef-79d7-4706-a840-83215abc4025" providerId="ADAL" clId="{C4B1DB48-6758-401D-B2A8-B66CBB875E74}" dt="2020-08-21T06:03:24.913" v="8782" actId="1036"/>
          <ac:picMkLst>
            <pc:docMk/>
            <pc:sldMk cId="2176752007" sldId="258"/>
            <ac:picMk id="239" creationId="{6D3D5FFD-B45A-478B-85DB-712BB75270BE}"/>
          </ac:picMkLst>
        </pc:picChg>
        <pc:cxnChg chg="add mod">
          <ac:chgData name="梁嫚芳" userId="7cf1b7ef-79d7-4706-a840-83215abc4025" providerId="ADAL" clId="{C4B1DB48-6758-401D-B2A8-B66CBB875E74}" dt="2020-08-21T06:48:34.295" v="9542" actId="164"/>
          <ac:cxnSpMkLst>
            <pc:docMk/>
            <pc:sldMk cId="2176752007" sldId="258"/>
            <ac:cxnSpMk id="36" creationId="{DAA73172-AA67-4B73-9469-2C5CEF481061}"/>
          </ac:cxnSpMkLst>
        </pc:cxnChg>
        <pc:cxnChg chg="mod">
          <ac:chgData name="梁嫚芳" userId="7cf1b7ef-79d7-4706-a840-83215abc4025" providerId="ADAL" clId="{C4B1DB48-6758-401D-B2A8-B66CBB875E74}" dt="2020-08-19T10:15:08.433" v="1221" actId="1076"/>
          <ac:cxnSpMkLst>
            <pc:docMk/>
            <pc:sldMk cId="2176752007" sldId="258"/>
            <ac:cxnSpMk id="164" creationId="{54B35A3F-98A8-48DD-BFE1-44462E42C416}"/>
          </ac:cxnSpMkLst>
        </pc:cxnChg>
        <pc:cxnChg chg="add mod">
          <ac:chgData name="梁嫚芳" userId="7cf1b7ef-79d7-4706-a840-83215abc4025" providerId="ADAL" clId="{C4B1DB48-6758-401D-B2A8-B66CBB875E74}" dt="2020-08-21T06:48:34.295" v="9542" actId="164"/>
          <ac:cxnSpMkLst>
            <pc:docMk/>
            <pc:sldMk cId="2176752007" sldId="258"/>
            <ac:cxnSpMk id="211" creationId="{FA2975D0-6963-40E9-A4D4-49F4A866ACA0}"/>
          </ac:cxnSpMkLst>
        </pc:cxnChg>
      </pc:sldChg>
      <pc:sldChg chg="addSp delSp modSp">
        <pc:chgData name="梁嫚芳" userId="7cf1b7ef-79d7-4706-a840-83215abc4025" providerId="ADAL" clId="{C4B1DB48-6758-401D-B2A8-B66CBB875E74}" dt="2020-08-21T04:56:59.268" v="7638" actId="1076"/>
        <pc:sldMkLst>
          <pc:docMk/>
          <pc:sldMk cId="2843226968" sldId="259"/>
        </pc:sldMkLst>
        <pc:spChg chg="add del">
          <ac:chgData name="梁嫚芳" userId="7cf1b7ef-79d7-4706-a840-83215abc4025" providerId="ADAL" clId="{C4B1DB48-6758-401D-B2A8-B66CBB875E74}" dt="2020-08-20T06:27:08.192" v="3204"/>
          <ac:spMkLst>
            <pc:docMk/>
            <pc:sldMk cId="2843226968" sldId="259"/>
            <ac:spMk id="2" creationId="{4DE9B2E9-74CD-445F-9BB1-D0E266AC2F3B}"/>
          </ac:spMkLst>
        </pc:spChg>
        <pc:spChg chg="add del mod">
          <ac:chgData name="梁嫚芳" userId="7cf1b7ef-79d7-4706-a840-83215abc4025" providerId="ADAL" clId="{C4B1DB48-6758-401D-B2A8-B66CBB875E74}" dt="2020-08-21T04:37:40.713" v="7271" actId="478"/>
          <ac:spMkLst>
            <pc:docMk/>
            <pc:sldMk cId="2843226968" sldId="259"/>
            <ac:spMk id="2" creationId="{A2B523A5-0B32-4EC5-842E-E937E93EA3BA}"/>
          </ac:spMkLst>
        </pc:spChg>
        <pc:spChg chg="mod">
          <ac:chgData name="梁嫚芳" userId="7cf1b7ef-79d7-4706-a840-83215abc4025" providerId="ADAL" clId="{C4B1DB48-6758-401D-B2A8-B66CBB875E74}" dt="2020-08-19T09:40:37.364" v="875"/>
          <ac:spMkLst>
            <pc:docMk/>
            <pc:sldMk cId="2843226968" sldId="259"/>
            <ac:spMk id="63" creationId="{CEEE98FC-AD34-4199-AC48-B4515B4480EA}"/>
          </ac:spMkLst>
        </pc:spChg>
        <pc:spChg chg="add">
          <ac:chgData name="梁嫚芳" userId="7cf1b7ef-79d7-4706-a840-83215abc4025" providerId="ADAL" clId="{C4B1DB48-6758-401D-B2A8-B66CBB875E74}" dt="2020-08-19T10:01:22.817" v="1042"/>
          <ac:spMkLst>
            <pc:docMk/>
            <pc:sldMk cId="2843226968" sldId="259"/>
            <ac:spMk id="69" creationId="{F9C7E6C5-F4C7-4E0F-AA25-EB72431FAC59}"/>
          </ac:spMkLst>
        </pc:spChg>
        <pc:spChg chg="add">
          <ac:chgData name="梁嫚芳" userId="7cf1b7ef-79d7-4706-a840-83215abc4025" providerId="ADAL" clId="{C4B1DB48-6758-401D-B2A8-B66CBB875E74}" dt="2020-08-19T10:01:26.739" v="1044"/>
          <ac:spMkLst>
            <pc:docMk/>
            <pc:sldMk cId="2843226968" sldId="259"/>
            <ac:spMk id="74" creationId="{53F905AE-BC06-4C68-9443-C1F2A303B961}"/>
          </ac:spMkLst>
        </pc:spChg>
        <pc:spChg chg="add mod">
          <ac:chgData name="梁嫚芳" userId="7cf1b7ef-79d7-4706-a840-83215abc4025" providerId="ADAL" clId="{C4B1DB48-6758-401D-B2A8-B66CBB875E74}" dt="2020-08-20T07:31:35.866" v="3970" actId="1076"/>
          <ac:spMkLst>
            <pc:docMk/>
            <pc:sldMk cId="2843226968" sldId="259"/>
            <ac:spMk id="75" creationId="{7DF87EB9-32FE-47AF-BB96-70E0BA7C49EC}"/>
          </ac:spMkLst>
        </pc:spChg>
        <pc:spChg chg="add mod">
          <ac:chgData name="梁嫚芳" userId="7cf1b7ef-79d7-4706-a840-83215abc4025" providerId="ADAL" clId="{C4B1DB48-6758-401D-B2A8-B66CBB875E74}" dt="2020-08-19T10:27:18.912" v="1399" actId="1076"/>
          <ac:spMkLst>
            <pc:docMk/>
            <pc:sldMk cId="2843226968" sldId="259"/>
            <ac:spMk id="76" creationId="{E974AD24-52B2-492C-B785-87BDFBF026F4}"/>
          </ac:spMkLst>
        </pc:spChg>
        <pc:spChg chg="add mod">
          <ac:chgData name="梁嫚芳" userId="7cf1b7ef-79d7-4706-a840-83215abc4025" providerId="ADAL" clId="{C4B1DB48-6758-401D-B2A8-B66CBB875E74}" dt="2020-08-19T10:27:18.912" v="1399" actId="1076"/>
          <ac:spMkLst>
            <pc:docMk/>
            <pc:sldMk cId="2843226968" sldId="259"/>
            <ac:spMk id="77" creationId="{F0AD2B94-C881-48A4-89DF-1849B5112877}"/>
          </ac:spMkLst>
        </pc:spChg>
        <pc:spChg chg="add mod">
          <ac:chgData name="梁嫚芳" userId="7cf1b7ef-79d7-4706-a840-83215abc4025" providerId="ADAL" clId="{C4B1DB48-6758-401D-B2A8-B66CBB875E74}" dt="2020-08-19T10:27:18.912" v="1399" actId="1076"/>
          <ac:spMkLst>
            <pc:docMk/>
            <pc:sldMk cId="2843226968" sldId="259"/>
            <ac:spMk id="78" creationId="{36DBBB8F-8EBC-4F15-B0C2-8A63EB9ECFFE}"/>
          </ac:spMkLst>
        </pc:spChg>
        <pc:spChg chg="add mod">
          <ac:chgData name="梁嫚芳" userId="7cf1b7ef-79d7-4706-a840-83215abc4025" providerId="ADAL" clId="{C4B1DB48-6758-401D-B2A8-B66CBB875E74}" dt="2020-08-19T10:27:18.912" v="1399" actId="1076"/>
          <ac:spMkLst>
            <pc:docMk/>
            <pc:sldMk cId="2843226968" sldId="259"/>
            <ac:spMk id="82" creationId="{91A3E950-F573-43CC-B6BC-C84B085633E0}"/>
          </ac:spMkLst>
        </pc:spChg>
        <pc:spChg chg="add mod">
          <ac:chgData name="梁嫚芳" userId="7cf1b7ef-79d7-4706-a840-83215abc4025" providerId="ADAL" clId="{C4B1DB48-6758-401D-B2A8-B66CBB875E74}" dt="2020-08-19T10:27:18.912" v="1399" actId="1076"/>
          <ac:spMkLst>
            <pc:docMk/>
            <pc:sldMk cId="2843226968" sldId="259"/>
            <ac:spMk id="83" creationId="{7FEFB2AE-1E09-4C45-B219-E286DB2A6C88}"/>
          </ac:spMkLst>
        </pc:spChg>
        <pc:spChg chg="add mod">
          <ac:chgData name="梁嫚芳" userId="7cf1b7ef-79d7-4706-a840-83215abc4025" providerId="ADAL" clId="{C4B1DB48-6758-401D-B2A8-B66CBB875E74}" dt="2020-08-19T10:27:18.912" v="1399" actId="1076"/>
          <ac:spMkLst>
            <pc:docMk/>
            <pc:sldMk cId="2843226968" sldId="259"/>
            <ac:spMk id="84" creationId="{2EB0CBBC-47F4-4250-AFC6-B03C5C04DCA3}"/>
          </ac:spMkLst>
        </pc:spChg>
        <pc:spChg chg="add mod">
          <ac:chgData name="梁嫚芳" userId="7cf1b7ef-79d7-4706-a840-83215abc4025" providerId="ADAL" clId="{C4B1DB48-6758-401D-B2A8-B66CBB875E74}" dt="2020-08-19T10:27:18.912" v="1399" actId="1076"/>
          <ac:spMkLst>
            <pc:docMk/>
            <pc:sldMk cId="2843226968" sldId="259"/>
            <ac:spMk id="85" creationId="{8B3C344C-CACD-4E8A-8340-3EFC916D54FE}"/>
          </ac:spMkLst>
        </pc:spChg>
        <pc:spChg chg="add mod">
          <ac:chgData name="梁嫚芳" userId="7cf1b7ef-79d7-4706-a840-83215abc4025" providerId="ADAL" clId="{C4B1DB48-6758-401D-B2A8-B66CBB875E74}" dt="2020-08-19T10:27:18.912" v="1399" actId="1076"/>
          <ac:spMkLst>
            <pc:docMk/>
            <pc:sldMk cId="2843226968" sldId="259"/>
            <ac:spMk id="86" creationId="{12772398-AFBC-411F-8DFE-905C2D7D2525}"/>
          </ac:spMkLst>
        </pc:spChg>
        <pc:spChg chg="add mod">
          <ac:chgData name="梁嫚芳" userId="7cf1b7ef-79d7-4706-a840-83215abc4025" providerId="ADAL" clId="{C4B1DB48-6758-401D-B2A8-B66CBB875E74}" dt="2020-08-19T10:27:18.912" v="1399" actId="1076"/>
          <ac:spMkLst>
            <pc:docMk/>
            <pc:sldMk cId="2843226968" sldId="259"/>
            <ac:spMk id="87" creationId="{D11479BA-D28B-4ED8-ADBB-5E200753328A}"/>
          </ac:spMkLst>
        </pc:spChg>
        <pc:spChg chg="add mod">
          <ac:chgData name="梁嫚芳" userId="7cf1b7ef-79d7-4706-a840-83215abc4025" providerId="ADAL" clId="{C4B1DB48-6758-401D-B2A8-B66CBB875E74}" dt="2020-08-19T10:27:18.912" v="1399" actId="1076"/>
          <ac:spMkLst>
            <pc:docMk/>
            <pc:sldMk cId="2843226968" sldId="259"/>
            <ac:spMk id="88" creationId="{88279047-F744-4698-A7D5-C490FDCDA46E}"/>
          </ac:spMkLst>
        </pc:spChg>
        <pc:spChg chg="add mod">
          <ac:chgData name="梁嫚芳" userId="7cf1b7ef-79d7-4706-a840-83215abc4025" providerId="ADAL" clId="{C4B1DB48-6758-401D-B2A8-B66CBB875E74}" dt="2020-08-19T10:27:18.912" v="1399" actId="1076"/>
          <ac:spMkLst>
            <pc:docMk/>
            <pc:sldMk cId="2843226968" sldId="259"/>
            <ac:spMk id="92" creationId="{B99CE8C7-5012-4D08-ADCC-4A7734FD0D7E}"/>
          </ac:spMkLst>
        </pc:spChg>
        <pc:spChg chg="add mod">
          <ac:chgData name="梁嫚芳" userId="7cf1b7ef-79d7-4706-a840-83215abc4025" providerId="ADAL" clId="{C4B1DB48-6758-401D-B2A8-B66CBB875E74}" dt="2020-08-19T10:27:18.912" v="1399" actId="1076"/>
          <ac:spMkLst>
            <pc:docMk/>
            <pc:sldMk cId="2843226968" sldId="259"/>
            <ac:spMk id="103" creationId="{93C97A8C-0A2E-4788-84FE-1A749A424C3C}"/>
          </ac:spMkLst>
        </pc:spChg>
        <pc:spChg chg="add">
          <ac:chgData name="梁嫚芳" userId="7cf1b7ef-79d7-4706-a840-83215abc4025" providerId="ADAL" clId="{C4B1DB48-6758-401D-B2A8-B66CBB875E74}" dt="2020-08-20T06:27:12.242" v="3205"/>
          <ac:spMkLst>
            <pc:docMk/>
            <pc:sldMk cId="2843226968" sldId="259"/>
            <ac:spMk id="104" creationId="{99D40467-BC5F-435E-BFC8-F02A84AB9500}"/>
          </ac:spMkLst>
        </pc:spChg>
        <pc:spChg chg="add mod">
          <ac:chgData name="梁嫚芳" userId="7cf1b7ef-79d7-4706-a840-83215abc4025" providerId="ADAL" clId="{C4B1DB48-6758-401D-B2A8-B66CBB875E74}" dt="2020-08-21T04:49:52.559" v="7479" actId="12"/>
          <ac:spMkLst>
            <pc:docMk/>
            <pc:sldMk cId="2843226968" sldId="259"/>
            <ac:spMk id="115" creationId="{7405E574-CCED-4397-A45F-5051B51A7D9C}"/>
          </ac:spMkLst>
        </pc:spChg>
        <pc:grpChg chg="add">
          <ac:chgData name="梁嫚芳" userId="7cf1b7ef-79d7-4706-a840-83215abc4025" providerId="ADAL" clId="{C4B1DB48-6758-401D-B2A8-B66CBB875E74}" dt="2020-08-19T09:22:11.475" v="472"/>
          <ac:grpSpMkLst>
            <pc:docMk/>
            <pc:sldMk cId="2843226968" sldId="259"/>
            <ac:grpSpMk id="43" creationId="{4997E1D7-F9C0-4FE8-B809-56CCB8571938}"/>
          </ac:grpSpMkLst>
        </pc:grpChg>
        <pc:grpChg chg="mod">
          <ac:chgData name="梁嫚芳" userId="7cf1b7ef-79d7-4706-a840-83215abc4025" providerId="ADAL" clId="{C4B1DB48-6758-401D-B2A8-B66CBB875E74}" dt="2020-08-21T04:56:59.268" v="7638" actId="1076"/>
          <ac:grpSpMkLst>
            <pc:docMk/>
            <pc:sldMk cId="2843226968" sldId="259"/>
            <ac:grpSpMk id="72" creationId="{BBA05D7C-F666-4606-86CE-5FCE9A2D1AC0}"/>
          </ac:grpSpMkLst>
        </pc:grpChg>
        <pc:grpChg chg="add mod">
          <ac:chgData name="梁嫚芳" userId="7cf1b7ef-79d7-4706-a840-83215abc4025" providerId="ADAL" clId="{C4B1DB48-6758-401D-B2A8-B66CBB875E74}" dt="2020-08-20T10:56:33.528" v="6455" actId="1076"/>
          <ac:grpSpMkLst>
            <pc:docMk/>
            <pc:sldMk cId="2843226968" sldId="259"/>
            <ac:grpSpMk id="105" creationId="{89324104-C4DF-4D23-8995-F355D8D7EB96}"/>
          </ac:grpSpMkLst>
        </pc:grpChg>
        <pc:grpChg chg="add mod">
          <ac:chgData name="梁嫚芳" userId="7cf1b7ef-79d7-4706-a840-83215abc4025" providerId="ADAL" clId="{C4B1DB48-6758-401D-B2A8-B66CBB875E74}" dt="2020-08-20T11:09:48.866" v="6616" actId="1076"/>
          <ac:grpSpMkLst>
            <pc:docMk/>
            <pc:sldMk cId="2843226968" sldId="259"/>
            <ac:grpSpMk id="109" creationId="{95F41914-0F8E-4E5E-BBC7-A39338A0902A}"/>
          </ac:grpSpMkLst>
        </pc:grpChg>
        <pc:graphicFrameChg chg="add">
          <ac:chgData name="梁嫚芳" userId="7cf1b7ef-79d7-4706-a840-83215abc4025" providerId="ADAL" clId="{C4B1DB48-6758-401D-B2A8-B66CBB875E74}" dt="2020-08-19T09:22:11.475" v="472"/>
          <ac:graphicFrameMkLst>
            <pc:docMk/>
            <pc:sldMk cId="2843226968" sldId="259"/>
            <ac:graphicFrameMk id="40" creationId="{7B236B1C-E745-4A46-94FA-B51A9EDFA564}"/>
          </ac:graphicFrameMkLst>
        </pc:graphicFrameChg>
        <pc:graphicFrameChg chg="add mod">
          <ac:chgData name="梁嫚芳" userId="7cf1b7ef-79d7-4706-a840-83215abc4025" providerId="ADAL" clId="{C4B1DB48-6758-401D-B2A8-B66CBB875E74}" dt="2020-08-19T10:27:18.912" v="1399" actId="1076"/>
          <ac:graphicFrameMkLst>
            <pc:docMk/>
            <pc:sldMk cId="2843226968" sldId="259"/>
            <ac:graphicFrameMk id="102" creationId="{88D89B87-E5BE-4AB4-B85A-A13AB3C3EFC0}"/>
          </ac:graphicFrameMkLst>
        </pc:graphicFrameChg>
        <pc:picChg chg="add del mod">
          <ac:chgData name="梁嫚芳" userId="7cf1b7ef-79d7-4706-a840-83215abc4025" providerId="ADAL" clId="{C4B1DB48-6758-401D-B2A8-B66CBB875E74}" dt="2020-08-19T09:11:36.816" v="336"/>
          <ac:picMkLst>
            <pc:docMk/>
            <pc:sldMk cId="2843226968" sldId="259"/>
            <ac:picMk id="39" creationId="{9E82C21F-721F-46E2-B014-866A979F2385}"/>
          </ac:picMkLst>
        </pc:picChg>
        <pc:picChg chg="add mod">
          <ac:chgData name="梁嫚芳" userId="7cf1b7ef-79d7-4706-a840-83215abc4025" providerId="ADAL" clId="{C4B1DB48-6758-401D-B2A8-B66CBB875E74}" dt="2020-08-19T10:27:18.912" v="1399" actId="1076"/>
          <ac:picMkLst>
            <pc:docMk/>
            <pc:sldMk cId="2843226968" sldId="259"/>
            <ac:picMk id="79" creationId="{A88BFEBF-28F5-4882-81FA-A5C9A5E1C16A}"/>
          </ac:picMkLst>
        </pc:picChg>
        <pc:picChg chg="add mod">
          <ac:chgData name="梁嫚芳" userId="7cf1b7ef-79d7-4706-a840-83215abc4025" providerId="ADAL" clId="{C4B1DB48-6758-401D-B2A8-B66CBB875E74}" dt="2020-08-19T10:27:18.912" v="1399" actId="1076"/>
          <ac:picMkLst>
            <pc:docMk/>
            <pc:sldMk cId="2843226968" sldId="259"/>
            <ac:picMk id="80" creationId="{ACC0F7CF-35A2-412C-A15B-B5CB8C59DBB1}"/>
          </ac:picMkLst>
        </pc:picChg>
        <pc:picChg chg="add mod">
          <ac:chgData name="梁嫚芳" userId="7cf1b7ef-79d7-4706-a840-83215abc4025" providerId="ADAL" clId="{C4B1DB48-6758-401D-B2A8-B66CBB875E74}" dt="2020-08-19T10:27:18.912" v="1399" actId="1076"/>
          <ac:picMkLst>
            <pc:docMk/>
            <pc:sldMk cId="2843226968" sldId="259"/>
            <ac:picMk id="81" creationId="{2280246B-DFCB-4A08-89D4-D01648252D8D}"/>
          </ac:picMkLst>
        </pc:picChg>
      </pc:sldChg>
    </pc:docChg>
  </pc:docChgLst>
  <pc:docChgLst>
    <pc:chgData name="梁嫚芳" userId="7cf1b7ef-79d7-4706-a840-83215abc4025" providerId="ADAL" clId="{D1F206AD-4952-4027-9F1C-6709665F193F}"/>
    <pc:docChg chg="modSld">
      <pc:chgData name="梁嫚芳" userId="7cf1b7ef-79d7-4706-a840-83215abc4025" providerId="ADAL" clId="{D1F206AD-4952-4027-9F1C-6709665F193F}" dt="2020-08-20T17:19:33.658" v="8" actId="1035"/>
      <pc:docMkLst>
        <pc:docMk/>
      </pc:docMkLst>
      <pc:sldChg chg="modSp">
        <pc:chgData name="梁嫚芳" userId="7cf1b7ef-79d7-4706-a840-83215abc4025" providerId="ADAL" clId="{D1F206AD-4952-4027-9F1C-6709665F193F}" dt="2020-08-20T17:19:33.658" v="8" actId="1035"/>
        <pc:sldMkLst>
          <pc:docMk/>
          <pc:sldMk cId="2176752007" sldId="258"/>
        </pc:sldMkLst>
        <pc:grpChg chg="mod">
          <ac:chgData name="梁嫚芳" userId="7cf1b7ef-79d7-4706-a840-83215abc4025" providerId="ADAL" clId="{D1F206AD-4952-4027-9F1C-6709665F193F}" dt="2020-08-20T17:19:08.422" v="5" actId="555"/>
          <ac:grpSpMkLst>
            <pc:docMk/>
            <pc:sldMk cId="2176752007" sldId="258"/>
            <ac:grpSpMk id="115" creationId="{783CB3F4-D6A6-4C40-94A3-7F02352F45E5}"/>
          </ac:grpSpMkLst>
        </pc:grpChg>
        <pc:grpChg chg="mod">
          <ac:chgData name="梁嫚芳" userId="7cf1b7ef-79d7-4706-a840-83215abc4025" providerId="ADAL" clId="{D1F206AD-4952-4027-9F1C-6709665F193F}" dt="2020-08-20T17:19:08.422" v="5" actId="555"/>
          <ac:grpSpMkLst>
            <pc:docMk/>
            <pc:sldMk cId="2176752007" sldId="258"/>
            <ac:grpSpMk id="122" creationId="{A4E997DD-D3E6-4AE7-B0BC-EC08777A2D08}"/>
          </ac:grpSpMkLst>
        </pc:grpChg>
        <pc:picChg chg="mod">
          <ac:chgData name="梁嫚芳" userId="7cf1b7ef-79d7-4706-a840-83215abc4025" providerId="ADAL" clId="{D1F206AD-4952-4027-9F1C-6709665F193F}" dt="2020-08-20T17:19:08.422" v="5" actId="555"/>
          <ac:picMkLst>
            <pc:docMk/>
            <pc:sldMk cId="2176752007" sldId="258"/>
            <ac:picMk id="114" creationId="{04A0CFFF-7405-4207-834A-5FC203D92266}"/>
          </ac:picMkLst>
        </pc:picChg>
        <pc:picChg chg="mod">
          <ac:chgData name="梁嫚芳" userId="7cf1b7ef-79d7-4706-a840-83215abc4025" providerId="ADAL" clId="{D1F206AD-4952-4027-9F1C-6709665F193F}" dt="2020-08-20T17:19:33.658" v="8" actId="1035"/>
          <ac:picMkLst>
            <pc:docMk/>
            <pc:sldMk cId="2176752007" sldId="258"/>
            <ac:picMk id="212" creationId="{ECF894BF-8300-4A2E-A0F5-C9B58A7D4096}"/>
          </ac:picMkLst>
        </pc:picChg>
        <pc:picChg chg="mod">
          <ac:chgData name="梁嫚芳" userId="7cf1b7ef-79d7-4706-a840-83215abc4025" providerId="ADAL" clId="{D1F206AD-4952-4027-9F1C-6709665F193F}" dt="2020-08-20T17:19:23.212" v="6" actId="1035"/>
          <ac:picMkLst>
            <pc:docMk/>
            <pc:sldMk cId="2176752007" sldId="258"/>
            <ac:picMk id="213" creationId="{D85EF5B8-E58B-4CD3-99E8-5F15DDB119F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999180"/>
            <a:ext cx="25704245" cy="14889339"/>
          </a:xfrm>
        </p:spPr>
        <p:txBody>
          <a:bodyPr anchor="b"/>
          <a:lstStyle>
            <a:lvl1pPr algn="ctr">
              <a:defRPr sz="19843"/>
            </a:lvl1pPr>
          </a:lstStyle>
          <a:p>
            <a:r>
              <a:rPr lang="zh-TW" altLang="en-US"/>
              <a:t>按一下以編輯母片標題樣式</a:t>
            </a:r>
            <a:endParaRPr lang="en-US" dirty="0"/>
          </a:p>
        </p:txBody>
      </p:sp>
      <p:sp>
        <p:nvSpPr>
          <p:cNvPr id="3" name="Subtitle 2"/>
          <p:cNvSpPr>
            <a:spLocks noGrp="1"/>
          </p:cNvSpPr>
          <p:nvPr>
            <p:ph type="subTitle" idx="1"/>
          </p:nvPr>
        </p:nvSpPr>
        <p:spPr>
          <a:xfrm>
            <a:off x="3780036" y="22462709"/>
            <a:ext cx="22680216" cy="10325516"/>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6877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334704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276960"/>
            <a:ext cx="6520562" cy="3624326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079021" y="2276960"/>
            <a:ext cx="19183683" cy="3624326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70686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103263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63272" y="10662125"/>
            <a:ext cx="26082248" cy="17789985"/>
          </a:xfrm>
        </p:spPr>
        <p:txBody>
          <a:bodyPr anchor="b"/>
          <a:lstStyle>
            <a:lvl1pPr>
              <a:defRPr sz="19843"/>
            </a:lvl1pPr>
          </a:lstStyle>
          <a:p>
            <a:r>
              <a:rPr lang="zh-TW" altLang="en-US"/>
              <a:t>按一下以編輯母片標題樣式</a:t>
            </a:r>
            <a:endParaRPr lang="en-US" dirty="0"/>
          </a:p>
        </p:txBody>
      </p:sp>
      <p:sp>
        <p:nvSpPr>
          <p:cNvPr id="3" name="Text Placeholder 2"/>
          <p:cNvSpPr>
            <a:spLocks noGrp="1"/>
          </p:cNvSpPr>
          <p:nvPr>
            <p:ph type="body" idx="1"/>
          </p:nvPr>
        </p:nvSpPr>
        <p:spPr>
          <a:xfrm>
            <a:off x="2063272" y="28620410"/>
            <a:ext cx="26082248" cy="9355333"/>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12642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079020" y="11384800"/>
            <a:ext cx="12852122" cy="2713542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5309146" y="11384800"/>
            <a:ext cx="12852122" cy="2713542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310632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276970"/>
            <a:ext cx="26082248" cy="8266358"/>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082962" y="10483919"/>
            <a:ext cx="12793057" cy="5138007"/>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zh-TW" altLang="en-US"/>
              <a:t>編輯母片文字樣式</a:t>
            </a:r>
          </a:p>
        </p:txBody>
      </p:sp>
      <p:sp>
        <p:nvSpPr>
          <p:cNvPr id="4" name="Content Placeholder 3"/>
          <p:cNvSpPr>
            <a:spLocks noGrp="1"/>
          </p:cNvSpPr>
          <p:nvPr>
            <p:ph sz="half" idx="2"/>
          </p:nvPr>
        </p:nvSpPr>
        <p:spPr>
          <a:xfrm>
            <a:off x="2082962" y="15621926"/>
            <a:ext cx="12793057" cy="22977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5309148" y="10483919"/>
            <a:ext cx="12856061" cy="5138007"/>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zh-TW" altLang="en-US"/>
              <a:t>編輯母片文字樣式</a:t>
            </a:r>
          </a:p>
        </p:txBody>
      </p:sp>
      <p:sp>
        <p:nvSpPr>
          <p:cNvPr id="6" name="Content Placeholder 5"/>
          <p:cNvSpPr>
            <a:spLocks noGrp="1"/>
          </p:cNvSpPr>
          <p:nvPr>
            <p:ph sz="quarter" idx="4"/>
          </p:nvPr>
        </p:nvSpPr>
        <p:spPr>
          <a:xfrm>
            <a:off x="15309148" y="15621926"/>
            <a:ext cx="12856061" cy="22977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218091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212527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399822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1150"/>
            <a:ext cx="9753280" cy="9979025"/>
          </a:xfrm>
        </p:spPr>
        <p:txBody>
          <a:bodyPr anchor="b"/>
          <a:lstStyle>
            <a:lvl1pPr>
              <a:defRPr sz="10583"/>
            </a:lvl1pPr>
          </a:lstStyle>
          <a:p>
            <a:r>
              <a:rPr lang="zh-TW" altLang="en-US"/>
              <a:t>按一下以編輯母片標題樣式</a:t>
            </a:r>
            <a:endParaRPr lang="en-US" dirty="0"/>
          </a:p>
        </p:txBody>
      </p:sp>
      <p:sp>
        <p:nvSpPr>
          <p:cNvPr id="3" name="Content Placeholder 2"/>
          <p:cNvSpPr>
            <a:spLocks noGrp="1"/>
          </p:cNvSpPr>
          <p:nvPr>
            <p:ph idx="1"/>
          </p:nvPr>
        </p:nvSpPr>
        <p:spPr>
          <a:xfrm>
            <a:off x="12856061" y="6157701"/>
            <a:ext cx="15309146" cy="30392467"/>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082959" y="12830175"/>
            <a:ext cx="9753280" cy="23769486"/>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zh-TW" altLang="en-US"/>
              <a:t>編輯母片文字樣式</a:t>
            </a:r>
          </a:p>
        </p:txBody>
      </p:sp>
      <p:sp>
        <p:nvSpPr>
          <p:cNvPr id="5" name="Date Placeholder 4"/>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2348293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1150"/>
            <a:ext cx="9753280" cy="9979025"/>
          </a:xfrm>
        </p:spPr>
        <p:txBody>
          <a:bodyPr anchor="b"/>
          <a:lstStyle>
            <a:lvl1pPr>
              <a:defRPr sz="10583"/>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856061" y="6157701"/>
            <a:ext cx="15309146" cy="30392467"/>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zh-TW" altLang="en-US"/>
              <a:t>按一下圖示以新增圖片</a:t>
            </a:r>
            <a:endParaRPr lang="en-US" dirty="0"/>
          </a:p>
        </p:txBody>
      </p:sp>
      <p:sp>
        <p:nvSpPr>
          <p:cNvPr id="4" name="Text Placeholder 3"/>
          <p:cNvSpPr>
            <a:spLocks noGrp="1"/>
          </p:cNvSpPr>
          <p:nvPr>
            <p:ph type="body" sz="half" idx="2"/>
          </p:nvPr>
        </p:nvSpPr>
        <p:spPr>
          <a:xfrm>
            <a:off x="2082959" y="12830175"/>
            <a:ext cx="9753280" cy="23769486"/>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zh-TW" altLang="en-US"/>
              <a:t>編輯母片文字樣式</a:t>
            </a:r>
          </a:p>
        </p:txBody>
      </p:sp>
      <p:sp>
        <p:nvSpPr>
          <p:cNvPr id="5" name="Date Placeholder 4"/>
          <p:cNvSpPr>
            <a:spLocks noGrp="1"/>
          </p:cNvSpPr>
          <p:nvPr>
            <p:ph type="dt" sz="half" idx="10"/>
          </p:nvPr>
        </p:nvSpPr>
        <p:spPr/>
        <p:txBody>
          <a:bodyPr/>
          <a:lstStyle/>
          <a:p>
            <a:fld id="{2EB84577-90C7-41AB-991A-0E98AA1CAAF7}" type="datetimeFigureOut">
              <a:rPr lang="zh-TW" altLang="en-US" smtClean="0"/>
              <a:t>2020/8/21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106528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276970"/>
            <a:ext cx="26082248" cy="8266358"/>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079020" y="11384800"/>
            <a:ext cx="26082248" cy="2713542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2079020" y="39638914"/>
            <a:ext cx="6804065" cy="2276960"/>
          </a:xfrm>
          <a:prstGeom prst="rect">
            <a:avLst/>
          </a:prstGeom>
        </p:spPr>
        <p:txBody>
          <a:bodyPr vert="horz" lIns="91440" tIns="45720" rIns="91440" bIns="45720" rtlCol="0" anchor="ctr"/>
          <a:lstStyle>
            <a:lvl1pPr algn="l">
              <a:defRPr sz="3969">
                <a:solidFill>
                  <a:schemeClr val="tx1">
                    <a:tint val="75000"/>
                  </a:schemeClr>
                </a:solidFill>
              </a:defRPr>
            </a:lvl1pPr>
          </a:lstStyle>
          <a:p>
            <a:fld id="{2EB84577-90C7-41AB-991A-0E98AA1CAAF7}" type="datetimeFigureOut">
              <a:rPr lang="zh-TW" altLang="en-US" smtClean="0"/>
              <a:t>2020/8/21</a:t>
            </a:fld>
            <a:endParaRPr lang="zh-TW" altLang="en-US"/>
          </a:p>
        </p:txBody>
      </p:sp>
      <p:sp>
        <p:nvSpPr>
          <p:cNvPr id="5" name="Footer Placeholder 4"/>
          <p:cNvSpPr>
            <a:spLocks noGrp="1"/>
          </p:cNvSpPr>
          <p:nvPr>
            <p:ph type="ftr" sz="quarter" idx="3"/>
          </p:nvPr>
        </p:nvSpPr>
        <p:spPr>
          <a:xfrm>
            <a:off x="10017096" y="39638914"/>
            <a:ext cx="10206097" cy="2276960"/>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21357203" y="39638914"/>
            <a:ext cx="6804065" cy="2276960"/>
          </a:xfrm>
          <a:prstGeom prst="rect">
            <a:avLst/>
          </a:prstGeom>
        </p:spPr>
        <p:txBody>
          <a:bodyPr vert="horz" lIns="91440" tIns="45720" rIns="91440" bIns="45720" rtlCol="0" anchor="ctr"/>
          <a:lstStyle>
            <a:lvl1pPr algn="r">
              <a:defRPr sz="3969">
                <a:solidFill>
                  <a:schemeClr val="tx1">
                    <a:tint val="75000"/>
                  </a:schemeClr>
                </a:solidFill>
              </a:defRPr>
            </a:lvl1pPr>
          </a:lstStyle>
          <a:p>
            <a:fld id="{71005DDF-DDF6-477E-A8DE-698615DB3819}" type="slidenum">
              <a:rPr lang="zh-TW" altLang="en-US" smtClean="0"/>
              <a:t>‹#›</a:t>
            </a:fld>
            <a:endParaRPr lang="zh-TW" altLang="en-US"/>
          </a:p>
        </p:txBody>
      </p:sp>
    </p:spTree>
    <p:extLst>
      <p:ext uri="{BB962C8B-B14F-4D97-AF65-F5344CB8AC3E}">
        <p14:creationId xmlns:p14="http://schemas.microsoft.com/office/powerpoint/2010/main" val="11550038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5.jp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7" Type="http://schemas.openxmlformats.org/officeDocument/2006/relationships/image" Target="../media/image6.jpeg"/><Relationship Id="rId2" Type="http://schemas.openxmlformats.org/officeDocument/2006/relationships/image" Target="../media/image1.png"/><Relationship Id="rId16" Type="http://schemas.openxmlformats.org/officeDocument/2006/relationships/hyperlink" Target="https://www.hprc-online.org/physical-fitness/environmental-extremes/military-heat-flag-conditions-explained" TargetMode="External"/><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4.jpe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9.png"/><Relationship Id="rId19" Type="http://schemas.openxmlformats.org/officeDocument/2006/relationships/image" Target="../media/image16.jpe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3.gif"/><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19.png"/><Relationship Id="rId27" Type="http://schemas.openxmlformats.org/officeDocument/2006/relationships/image" Target="../media/image24.jp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4.jpe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26.png"/><Relationship Id="rId3" Type="http://schemas.openxmlformats.org/officeDocument/2006/relationships/image" Target="../media/image8.png"/><Relationship Id="rId21" Type="http://schemas.openxmlformats.org/officeDocument/2006/relationships/image" Target="../media/image18.png"/><Relationship Id="rId7" Type="http://schemas.openxmlformats.org/officeDocument/2006/relationships/image" Target="../media/image12.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25.png"/><Relationship Id="rId2" Type="http://schemas.openxmlformats.org/officeDocument/2006/relationships/image" Target="../media/image7.png"/><Relationship Id="rId16" Type="http://schemas.openxmlformats.org/officeDocument/2006/relationships/image" Target="../media/image52.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7.png"/><Relationship Id="rId24" Type="http://schemas.openxmlformats.org/officeDocument/2006/relationships/image" Target="../media/image35.png"/><Relationship Id="rId5" Type="http://schemas.openxmlformats.org/officeDocument/2006/relationships/image" Target="../media/image10.png"/><Relationship Id="rId15" Type="http://schemas.openxmlformats.org/officeDocument/2006/relationships/image" Target="../media/image51.png"/><Relationship Id="rId23" Type="http://schemas.openxmlformats.org/officeDocument/2006/relationships/image" Target="../media/image480.png"/><Relationship Id="rId28" Type="http://schemas.openxmlformats.org/officeDocument/2006/relationships/image" Target="../media/image2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19.png"/><Relationship Id="rId2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圓角 153">
            <a:extLst>
              <a:ext uri="{FF2B5EF4-FFF2-40B4-BE49-F238E27FC236}">
                <a16:creationId xmlns:a16="http://schemas.microsoft.com/office/drawing/2014/main" id="{A09CA215-0B16-4248-8D47-CE6BA7C358B5}"/>
              </a:ext>
            </a:extLst>
          </p:cNvPr>
          <p:cNvSpPr/>
          <p:nvPr/>
        </p:nvSpPr>
        <p:spPr>
          <a:xfrm>
            <a:off x="15351262" y="37407936"/>
            <a:ext cx="14439951" cy="5061511"/>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lvl="2" algn="just">
              <a:buClr>
                <a:schemeClr val="bg1"/>
              </a:buClr>
            </a:pPr>
            <a:endParaRPr lang="en-US" altLang="zh-TW" sz="2800" dirty="0">
              <a:solidFill>
                <a:schemeClr val="tx1"/>
              </a:solidFill>
            </a:endParaRPr>
          </a:p>
        </p:txBody>
      </p:sp>
      <p:sp>
        <p:nvSpPr>
          <p:cNvPr id="210" name="矩形 209">
            <a:extLst>
              <a:ext uri="{FF2B5EF4-FFF2-40B4-BE49-F238E27FC236}">
                <a16:creationId xmlns:a16="http://schemas.microsoft.com/office/drawing/2014/main" id="{87D4D8C9-0A67-477E-A903-A398F2A68D63}"/>
              </a:ext>
            </a:extLst>
          </p:cNvPr>
          <p:cNvSpPr/>
          <p:nvPr/>
        </p:nvSpPr>
        <p:spPr>
          <a:xfrm>
            <a:off x="5731950" y="21855046"/>
            <a:ext cx="9057946" cy="526136"/>
          </a:xfrm>
          <a:prstGeom prst="rect">
            <a:avLst/>
          </a:prstGeom>
        </p:spPr>
        <p:txBody>
          <a:bodyPr wrap="square">
            <a:spAutoFit/>
          </a:bodyPr>
          <a:lstStyle/>
          <a:p>
            <a:pPr algn="ctr"/>
            <a:r>
              <a:rPr lang="en-US" altLang="zh-TW" sz="2800" b="1" dirty="0">
                <a:ea typeface="華康粗圓體" panose="020F0709000000000000" pitchFamily="49" charset="-120"/>
              </a:rPr>
              <a:t>Fig. 2 Annual Average of WBGT &amp; </a:t>
            </a:r>
            <a:r>
              <a:rPr lang="en-US" altLang="zh-TW" sz="2800" b="1" dirty="0"/>
              <a:t>Global </a:t>
            </a:r>
            <a:r>
              <a:rPr lang="en-US" altLang="zh-TW" sz="2800" b="1" dirty="0">
                <a:ea typeface="華康粗圓體" panose="020F0709000000000000" pitchFamily="49" charset="-120"/>
              </a:rPr>
              <a:t>Solar Radiation </a:t>
            </a:r>
          </a:p>
        </p:txBody>
      </p:sp>
      <p:grpSp>
        <p:nvGrpSpPr>
          <p:cNvPr id="71" name="群組 70">
            <a:extLst>
              <a:ext uri="{FF2B5EF4-FFF2-40B4-BE49-F238E27FC236}">
                <a16:creationId xmlns:a16="http://schemas.microsoft.com/office/drawing/2014/main" id="{36137D17-9D8D-4010-BB5C-701B4C56C7B7}"/>
              </a:ext>
            </a:extLst>
          </p:cNvPr>
          <p:cNvGrpSpPr/>
          <p:nvPr/>
        </p:nvGrpSpPr>
        <p:grpSpPr>
          <a:xfrm>
            <a:off x="5648712" y="17859080"/>
            <a:ext cx="9433129" cy="4078180"/>
            <a:chOff x="5648712" y="17888577"/>
            <a:chExt cx="9433129" cy="4078180"/>
          </a:xfrm>
        </p:grpSpPr>
        <p:pic>
          <p:nvPicPr>
            <p:cNvPr id="33" name="圖片 32">
              <a:extLst>
                <a:ext uri="{FF2B5EF4-FFF2-40B4-BE49-F238E27FC236}">
                  <a16:creationId xmlns:a16="http://schemas.microsoft.com/office/drawing/2014/main" id="{C01E0782-7EAC-40A1-8328-831FAD269BD2}"/>
                </a:ext>
              </a:extLst>
            </p:cNvPr>
            <p:cNvPicPr>
              <a:picLocks noChangeAspect="1"/>
            </p:cNvPicPr>
            <p:nvPr/>
          </p:nvPicPr>
          <p:blipFill>
            <a:blip r:embed="rId2"/>
            <a:stretch>
              <a:fillRect/>
            </a:stretch>
          </p:blipFill>
          <p:spPr>
            <a:xfrm>
              <a:off x="5648712" y="17898757"/>
              <a:ext cx="5973343" cy="4068000"/>
            </a:xfrm>
            <a:prstGeom prst="rect">
              <a:avLst/>
            </a:prstGeom>
          </p:spPr>
        </p:pic>
        <p:pic>
          <p:nvPicPr>
            <p:cNvPr id="34" name="圖片 33">
              <a:extLst>
                <a:ext uri="{FF2B5EF4-FFF2-40B4-BE49-F238E27FC236}">
                  <a16:creationId xmlns:a16="http://schemas.microsoft.com/office/drawing/2014/main" id="{C8B65B7D-B90F-4502-9C75-D02E3D68762F}"/>
                </a:ext>
              </a:extLst>
            </p:cNvPr>
            <p:cNvPicPr>
              <a:picLocks noChangeAspect="1"/>
            </p:cNvPicPr>
            <p:nvPr/>
          </p:nvPicPr>
          <p:blipFill>
            <a:blip r:embed="rId3"/>
            <a:stretch>
              <a:fillRect/>
            </a:stretch>
          </p:blipFill>
          <p:spPr>
            <a:xfrm>
              <a:off x="9108497" y="17888577"/>
              <a:ext cx="5973344" cy="4068000"/>
            </a:xfrm>
            <a:prstGeom prst="rect">
              <a:avLst/>
            </a:prstGeom>
          </p:spPr>
        </p:pic>
        <p:cxnSp>
          <p:nvCxnSpPr>
            <p:cNvPr id="36" name="直線接點 35">
              <a:extLst>
                <a:ext uri="{FF2B5EF4-FFF2-40B4-BE49-F238E27FC236}">
                  <a16:creationId xmlns:a16="http://schemas.microsoft.com/office/drawing/2014/main" id="{DAA73172-AA67-4B73-9469-2C5CEF481061}"/>
                </a:ext>
              </a:extLst>
            </p:cNvPr>
            <p:cNvCxnSpPr>
              <a:cxnSpLocks/>
            </p:cNvCxnSpPr>
            <p:nvPr/>
          </p:nvCxnSpPr>
          <p:spPr>
            <a:xfrm flipV="1">
              <a:off x="7411411" y="18146857"/>
              <a:ext cx="0" cy="347662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FA2975D0-6963-40E9-A4D4-49F4A866ACA0}"/>
                </a:ext>
              </a:extLst>
            </p:cNvPr>
            <p:cNvCxnSpPr>
              <a:cxnSpLocks/>
            </p:cNvCxnSpPr>
            <p:nvPr/>
          </p:nvCxnSpPr>
          <p:spPr>
            <a:xfrm flipV="1">
              <a:off x="10926136" y="18138920"/>
              <a:ext cx="0" cy="3476624"/>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5A5CDF68-27F4-4547-9978-F571222F374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773915" y="491676"/>
            <a:ext cx="2520001" cy="2520001"/>
          </a:xfrm>
          <a:prstGeom prst="rect">
            <a:avLst/>
          </a:prstGeom>
        </p:spPr>
      </p:pic>
      <p:sp>
        <p:nvSpPr>
          <p:cNvPr id="218" name="矩形: 圓角化單一角落 217">
            <a:extLst>
              <a:ext uri="{FF2B5EF4-FFF2-40B4-BE49-F238E27FC236}">
                <a16:creationId xmlns:a16="http://schemas.microsoft.com/office/drawing/2014/main" id="{4CE0510C-76C1-40FB-BBFA-0FE8EC78C282}"/>
              </a:ext>
            </a:extLst>
          </p:cNvPr>
          <p:cNvSpPr/>
          <p:nvPr/>
        </p:nvSpPr>
        <p:spPr>
          <a:xfrm rot="10800000" flipH="1">
            <a:off x="22979374" y="26061206"/>
            <a:ext cx="6566310" cy="863741"/>
          </a:xfrm>
          <a:prstGeom prst="round1Rect">
            <a:avLst>
              <a:gd name="adj" fmla="val 35151"/>
            </a:avLst>
          </a:prstGeom>
          <a:blipFill dpi="0" rotWithShape="1">
            <a:blip r:embed="rId5"/>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11F9162B-97E7-457D-8013-6FC5FBD7DA98}"/>
              </a:ext>
            </a:extLst>
          </p:cNvPr>
          <p:cNvSpPr/>
          <p:nvPr/>
        </p:nvSpPr>
        <p:spPr>
          <a:xfrm>
            <a:off x="5411621" y="426464"/>
            <a:ext cx="19417047" cy="2800767"/>
          </a:xfrm>
          <a:prstGeom prst="rect">
            <a:avLst/>
          </a:prstGeom>
        </p:spPr>
        <p:txBody>
          <a:bodyPr wrap="none">
            <a:spAutoFit/>
          </a:bodyPr>
          <a:lstStyle/>
          <a:p>
            <a:pPr algn="ctr"/>
            <a:r>
              <a:rPr lang="en-US" altLang="zh-TW" sz="8800" b="1" dirty="0">
                <a:latin typeface="Times New Roman" panose="02020603050405020304" pitchFamily="18" charset="0"/>
                <a:ea typeface="華康粗圓體" panose="020F0709000000000000" pitchFamily="49" charset="-120"/>
                <a:cs typeface="Times New Roman" panose="02020603050405020304" pitchFamily="18" charset="0"/>
              </a:rPr>
              <a:t>Analysis of Outdoor </a:t>
            </a:r>
          </a:p>
          <a:p>
            <a:pPr algn="ctr"/>
            <a:r>
              <a:rPr lang="en-US" altLang="zh-TW" sz="8800" b="1" dirty="0">
                <a:latin typeface="Times New Roman" panose="02020603050405020304" pitchFamily="18" charset="0"/>
                <a:ea typeface="華康粗圓體" panose="020F0709000000000000" pitchFamily="49" charset="-120"/>
                <a:cs typeface="Times New Roman" panose="02020603050405020304" pitchFamily="18" charset="0"/>
              </a:rPr>
              <a:t>Wet-bulb Globe Temperature in Taiwan</a:t>
            </a:r>
            <a:endParaRPr lang="zh-TW" altLang="en-US" sz="8800" b="1" dirty="0">
              <a:latin typeface="Times New Roman" panose="02020603050405020304" pitchFamily="18" charset="0"/>
              <a:ea typeface="華康粗圓體" panose="020F0709000000000000" pitchFamily="49" charset="-120"/>
              <a:cs typeface="Times New Roman" panose="02020603050405020304" pitchFamily="18" charset="0"/>
            </a:endParaRPr>
          </a:p>
        </p:txBody>
      </p:sp>
      <p:sp>
        <p:nvSpPr>
          <p:cNvPr id="4" name="矩形: 圓角 3">
            <a:extLst>
              <a:ext uri="{FF2B5EF4-FFF2-40B4-BE49-F238E27FC236}">
                <a16:creationId xmlns:a16="http://schemas.microsoft.com/office/drawing/2014/main" id="{D6EFD61F-1759-436F-85F1-41247ECD4273}"/>
              </a:ext>
            </a:extLst>
          </p:cNvPr>
          <p:cNvSpPr/>
          <p:nvPr/>
        </p:nvSpPr>
        <p:spPr>
          <a:xfrm>
            <a:off x="445537" y="8244851"/>
            <a:ext cx="14400000" cy="881063"/>
          </a:xfrm>
          <a:prstGeom prst="roundRect">
            <a:avLst>
              <a:gd name="adj" fmla="val 21917"/>
            </a:avLst>
          </a:prstGeom>
          <a:solidFill>
            <a:schemeClr val="accent1">
              <a:lumMod val="50000"/>
            </a:schemeClr>
          </a:solidFill>
          <a:ln>
            <a:noFill/>
          </a:ln>
        </p:spPr>
        <p:txBody>
          <a:bodyPr wrap="square">
            <a:spAutoFit/>
          </a:bodyPr>
          <a:lstStyle/>
          <a:p>
            <a:pPr algn="ctr"/>
            <a:r>
              <a:rPr lang="en-US" altLang="zh-TW" sz="4400" b="1" dirty="0">
                <a:solidFill>
                  <a:schemeClr val="bg1"/>
                </a:solidFill>
                <a:ea typeface="華康粗圓體" panose="020F0709000000000000" pitchFamily="49" charset="-120"/>
                <a:cs typeface="Times New Roman" panose="02020603050405020304" pitchFamily="18" charset="0"/>
              </a:rPr>
              <a:t>1.</a:t>
            </a:r>
            <a:r>
              <a:rPr lang="zh-TW" altLang="en-US" sz="4400" b="1" dirty="0">
                <a:solidFill>
                  <a:schemeClr val="bg1"/>
                </a:solidFill>
                <a:ea typeface="華康粗圓體" panose="020F0709000000000000" pitchFamily="49" charset="-120"/>
                <a:cs typeface="Times New Roman" panose="02020603050405020304" pitchFamily="18" charset="0"/>
              </a:rPr>
              <a:t> </a:t>
            </a:r>
            <a:r>
              <a:rPr lang="en-US" altLang="zh-TW" sz="4400" b="1" dirty="0">
                <a:solidFill>
                  <a:schemeClr val="bg1"/>
                </a:solidFill>
                <a:ea typeface="華康粗圓體" panose="020F0709000000000000" pitchFamily="49" charset="-120"/>
                <a:cs typeface="Times New Roman" panose="02020603050405020304" pitchFamily="18" charset="0"/>
              </a:rPr>
              <a:t>Wet-bulb Globe Temperature (WBGT)</a:t>
            </a:r>
            <a:endParaRPr lang="zh-TW" altLang="en-US" sz="4400" b="1" dirty="0">
              <a:solidFill>
                <a:schemeClr val="bg1"/>
              </a:solidFill>
              <a:ea typeface="華康粗圓體" panose="020F0709000000000000" pitchFamily="49" charset="-120"/>
            </a:endParaRPr>
          </a:p>
        </p:txBody>
      </p:sp>
      <p:grpSp>
        <p:nvGrpSpPr>
          <p:cNvPr id="67" name="群組 66">
            <a:extLst>
              <a:ext uri="{FF2B5EF4-FFF2-40B4-BE49-F238E27FC236}">
                <a16:creationId xmlns:a16="http://schemas.microsoft.com/office/drawing/2014/main" id="{AA8FE53C-23A3-4AED-B42D-B3D57B2C37A0}"/>
              </a:ext>
            </a:extLst>
          </p:cNvPr>
          <p:cNvGrpSpPr/>
          <p:nvPr/>
        </p:nvGrpSpPr>
        <p:grpSpPr>
          <a:xfrm>
            <a:off x="11392592" y="9549960"/>
            <a:ext cx="3746773" cy="3626207"/>
            <a:chOff x="631320" y="7249609"/>
            <a:chExt cx="3746773" cy="3626207"/>
          </a:xfrm>
        </p:grpSpPr>
        <p:pic>
          <p:nvPicPr>
            <p:cNvPr id="63" name="Picture 2" descr="TSI Quest QUESTemp 32-34-36 Area Heat Stress Monitors -">
              <a:extLst>
                <a:ext uri="{FF2B5EF4-FFF2-40B4-BE49-F238E27FC236}">
                  <a16:creationId xmlns:a16="http://schemas.microsoft.com/office/drawing/2014/main" id="{E6717EFF-B582-4ECB-B7CC-54DFFC0694C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1320" y="7658759"/>
              <a:ext cx="3746773" cy="3217057"/>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圓角 63">
              <a:extLst>
                <a:ext uri="{FF2B5EF4-FFF2-40B4-BE49-F238E27FC236}">
                  <a16:creationId xmlns:a16="http://schemas.microsoft.com/office/drawing/2014/main" id="{6458A995-FD01-451A-B186-182CFECA769C}"/>
                </a:ext>
              </a:extLst>
            </p:cNvPr>
            <p:cNvSpPr/>
            <p:nvPr/>
          </p:nvSpPr>
          <p:spPr>
            <a:xfrm>
              <a:off x="1298405" y="7249609"/>
              <a:ext cx="720000"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2400" dirty="0" err="1">
                  <a:latin typeface="華康粗圓體" panose="020F0709000000000000" pitchFamily="49" charset="-120"/>
                  <a:ea typeface="華康粗圓體" panose="020F0709000000000000" pitchFamily="49" charset="-120"/>
                </a:rPr>
                <a:t>Tg</a:t>
              </a:r>
              <a:endParaRPr lang="zh-TW" altLang="en-US" sz="2400" dirty="0">
                <a:solidFill>
                  <a:schemeClr val="bg1"/>
                </a:solidFill>
                <a:latin typeface="華康粗圓體" panose="020F0709000000000000" pitchFamily="49" charset="-120"/>
                <a:ea typeface="華康粗圓體" panose="020F0709000000000000" pitchFamily="49" charset="-120"/>
              </a:endParaRPr>
            </a:p>
          </p:txBody>
        </p:sp>
        <p:sp>
          <p:nvSpPr>
            <p:cNvPr id="65" name="矩形: 圓角 64">
              <a:extLst>
                <a:ext uri="{FF2B5EF4-FFF2-40B4-BE49-F238E27FC236}">
                  <a16:creationId xmlns:a16="http://schemas.microsoft.com/office/drawing/2014/main" id="{81695464-C72F-4F74-9EE8-45C1A6738212}"/>
                </a:ext>
              </a:extLst>
            </p:cNvPr>
            <p:cNvSpPr/>
            <p:nvPr/>
          </p:nvSpPr>
          <p:spPr>
            <a:xfrm>
              <a:off x="3065313" y="7249609"/>
              <a:ext cx="720000"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2400" dirty="0">
                  <a:latin typeface="華康粗圓體" panose="020F0709000000000000" pitchFamily="49" charset="-120"/>
                  <a:ea typeface="華康粗圓體" panose="020F0709000000000000" pitchFamily="49" charset="-120"/>
                </a:rPr>
                <a:t>Ta</a:t>
              </a:r>
              <a:endParaRPr lang="zh-TW" altLang="en-US" sz="2400" dirty="0">
                <a:solidFill>
                  <a:schemeClr val="bg1"/>
                </a:solidFill>
                <a:latin typeface="華康粗圓體" panose="020F0709000000000000" pitchFamily="49" charset="-120"/>
                <a:ea typeface="華康粗圓體" panose="020F0709000000000000" pitchFamily="49" charset="-120"/>
              </a:endParaRPr>
            </a:p>
          </p:txBody>
        </p:sp>
        <p:sp>
          <p:nvSpPr>
            <p:cNvPr id="66" name="矩形: 圓角 65">
              <a:extLst>
                <a:ext uri="{FF2B5EF4-FFF2-40B4-BE49-F238E27FC236}">
                  <a16:creationId xmlns:a16="http://schemas.microsoft.com/office/drawing/2014/main" id="{B3CF465A-F0AC-45F2-9911-89F2C4C6270E}"/>
                </a:ext>
              </a:extLst>
            </p:cNvPr>
            <p:cNvSpPr/>
            <p:nvPr/>
          </p:nvSpPr>
          <p:spPr>
            <a:xfrm>
              <a:off x="2182215" y="7249609"/>
              <a:ext cx="720000"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2400" dirty="0">
                  <a:latin typeface="華康粗圓體" panose="020F0709000000000000" pitchFamily="49" charset="-120"/>
                  <a:ea typeface="華康粗圓體" panose="020F0709000000000000" pitchFamily="49" charset="-120"/>
                </a:rPr>
                <a:t>Tw</a:t>
              </a:r>
              <a:endParaRPr lang="zh-TW" altLang="en-US" sz="2400" dirty="0">
                <a:solidFill>
                  <a:schemeClr val="bg1"/>
                </a:solidFill>
                <a:latin typeface="華康粗圓體" panose="020F0709000000000000" pitchFamily="49" charset="-120"/>
                <a:ea typeface="華康粗圓體" panose="020F0709000000000000" pitchFamily="49" charset="-120"/>
              </a:endParaRPr>
            </a:p>
          </p:txBody>
        </p:sp>
      </p:grpSp>
      <p:sp>
        <p:nvSpPr>
          <p:cNvPr id="69" name="矩形 68">
            <a:extLst>
              <a:ext uri="{FF2B5EF4-FFF2-40B4-BE49-F238E27FC236}">
                <a16:creationId xmlns:a16="http://schemas.microsoft.com/office/drawing/2014/main" id="{5CBEFEFA-16ED-472B-8BAB-52A6DF06B1EB}"/>
              </a:ext>
            </a:extLst>
          </p:cNvPr>
          <p:cNvSpPr/>
          <p:nvPr/>
        </p:nvSpPr>
        <p:spPr>
          <a:xfrm>
            <a:off x="6007268" y="14289101"/>
            <a:ext cx="8303938" cy="1200329"/>
          </a:xfrm>
          <a:prstGeom prst="rect">
            <a:avLst/>
          </a:prstGeom>
        </p:spPr>
        <p:txBody>
          <a:bodyPr wrap="square">
            <a:spAutoFit/>
          </a:bodyPr>
          <a:lstStyle/>
          <a:p>
            <a:pPr marL="457200" indent="-457200">
              <a:buFont typeface="Arial" panose="020B0604020202020204" pitchFamily="34" charset="0"/>
              <a:buChar char="•"/>
            </a:pPr>
            <a:r>
              <a:rPr lang="en-US" altLang="zh-TW" sz="2400" dirty="0">
                <a:ea typeface="華康粗圓體" panose="020F0709000000000000" pitchFamily="49" charset="-120"/>
              </a:rPr>
              <a:t>Data Source: Central Weather Bureau</a:t>
            </a:r>
          </a:p>
          <a:p>
            <a:pPr marL="457200" indent="-457200">
              <a:buFont typeface="Arial" panose="020B0604020202020204" pitchFamily="34" charset="0"/>
              <a:buChar char="•"/>
            </a:pPr>
            <a:r>
              <a:rPr lang="en-US" altLang="zh-TW" sz="2400" dirty="0">
                <a:ea typeface="華康粗圓體" panose="020F0709000000000000" pitchFamily="49" charset="-120"/>
              </a:rPr>
              <a:t>Data Type: Hourly Data of Taiwan Weather Stations</a:t>
            </a:r>
          </a:p>
          <a:p>
            <a:pPr marL="457200" indent="-457200">
              <a:buFont typeface="Arial" panose="020B0604020202020204" pitchFamily="34" charset="0"/>
              <a:buChar char="•"/>
            </a:pPr>
            <a:r>
              <a:rPr lang="en-US" altLang="zh-TW" sz="2400" dirty="0" err="1">
                <a:ea typeface="華康粗圓體" panose="020F0709000000000000" pitchFamily="49" charset="-120"/>
              </a:rPr>
              <a:t>Refernces</a:t>
            </a:r>
            <a:r>
              <a:rPr lang="en-US" altLang="zh-TW" sz="2400" dirty="0">
                <a:ea typeface="華康粗圓體" panose="020F0709000000000000" pitchFamily="49" charset="-120"/>
              </a:rPr>
              <a:t>: </a:t>
            </a:r>
            <a:r>
              <a:rPr lang="en-US" altLang="zh-TW" sz="2400" dirty="0" err="1">
                <a:ea typeface="華康粗圓體" panose="020F0709000000000000" pitchFamily="49" charset="-120"/>
              </a:rPr>
              <a:t>Liljegren</a:t>
            </a:r>
            <a:r>
              <a:rPr lang="en-US" altLang="zh-TW" sz="2400" dirty="0">
                <a:ea typeface="華康粗圓體" panose="020F0709000000000000" pitchFamily="49" charset="-120"/>
              </a:rPr>
              <a:t> et al. 2008</a:t>
            </a:r>
          </a:p>
        </p:txBody>
      </p:sp>
      <p:sp>
        <p:nvSpPr>
          <p:cNvPr id="25" name="矩形: 圓角化單一角落 24">
            <a:extLst>
              <a:ext uri="{FF2B5EF4-FFF2-40B4-BE49-F238E27FC236}">
                <a16:creationId xmlns:a16="http://schemas.microsoft.com/office/drawing/2014/main" id="{16AC8F5E-E280-4557-ABE8-694D9DE55054}"/>
              </a:ext>
            </a:extLst>
          </p:cNvPr>
          <p:cNvSpPr/>
          <p:nvPr/>
        </p:nvSpPr>
        <p:spPr>
          <a:xfrm rot="10800000">
            <a:off x="15490717" y="26058960"/>
            <a:ext cx="7452883" cy="863741"/>
          </a:xfrm>
          <a:prstGeom prst="round1Rect">
            <a:avLst>
              <a:gd name="adj" fmla="val 41767"/>
            </a:avLst>
          </a:prstGeom>
          <a:blipFill dpi="0" rotWithShape="1">
            <a:blip r:embed="rId5"/>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文字方塊 88">
            <a:extLst>
              <a:ext uri="{FF2B5EF4-FFF2-40B4-BE49-F238E27FC236}">
                <a16:creationId xmlns:a16="http://schemas.microsoft.com/office/drawing/2014/main" id="{AC1A31F7-76BA-4A0C-A563-EA647FFFC555}"/>
              </a:ext>
            </a:extLst>
          </p:cNvPr>
          <p:cNvSpPr txBox="1"/>
          <p:nvPr/>
        </p:nvSpPr>
        <p:spPr>
          <a:xfrm>
            <a:off x="22979373" y="23053130"/>
            <a:ext cx="6566310" cy="523220"/>
          </a:xfrm>
          <a:prstGeom prst="round1Rect">
            <a:avLst>
              <a:gd name="adj" fmla="val 50000"/>
            </a:avLst>
          </a:prstGeom>
          <a:blipFill>
            <a:blip r:embed="rId7"/>
            <a:tile tx="0" ty="0" sx="100000" sy="100000" flip="none" algn="tl"/>
          </a:blipFill>
        </p:spPr>
        <p:txBody>
          <a:bodyPr vert="horz" wrap="square" rtlCol="0">
            <a:spAutoFit/>
          </a:bodyPr>
          <a:lstStyle/>
          <a:p>
            <a:pPr algn="ctr"/>
            <a:r>
              <a:rPr lang="en-US" altLang="zh-TW" sz="2800" b="1" dirty="0">
                <a:ea typeface="華康粗圓體" panose="020F0709000000000000" pitchFamily="49" charset="-120"/>
              </a:rPr>
              <a:t>WBGT(°C)</a:t>
            </a:r>
          </a:p>
        </p:txBody>
      </p:sp>
      <p:sp>
        <p:nvSpPr>
          <p:cNvPr id="98" name="文字方塊 97">
            <a:extLst>
              <a:ext uri="{FF2B5EF4-FFF2-40B4-BE49-F238E27FC236}">
                <a16:creationId xmlns:a16="http://schemas.microsoft.com/office/drawing/2014/main" id="{AE558423-80E0-4635-9688-8420671EE8D1}"/>
              </a:ext>
            </a:extLst>
          </p:cNvPr>
          <p:cNvSpPr txBox="1"/>
          <p:nvPr/>
        </p:nvSpPr>
        <p:spPr>
          <a:xfrm>
            <a:off x="15490717" y="26226274"/>
            <a:ext cx="7389149" cy="523220"/>
          </a:xfrm>
          <a:prstGeom prst="rect">
            <a:avLst/>
          </a:prstGeom>
          <a:noFill/>
        </p:spPr>
        <p:txBody>
          <a:bodyPr wrap="square" rtlCol="0">
            <a:spAutoFit/>
          </a:bodyPr>
          <a:lstStyle/>
          <a:p>
            <a:pPr algn="ctr"/>
            <a:r>
              <a:rPr lang="en-US" altLang="zh-TW" sz="2800" b="1" dirty="0">
                <a:ea typeface="華康粗圓體" panose="020F0709000000000000" pitchFamily="49" charset="-120"/>
              </a:rPr>
              <a:t>Rest time per hour(Unit: Minutes)</a:t>
            </a:r>
            <a:endParaRPr lang="zh-TW" altLang="en-US" sz="2800" b="1" dirty="0">
              <a:ea typeface="華康粗圓體" panose="020F0709000000000000" pitchFamily="49" charset="-120"/>
            </a:endParaRPr>
          </a:p>
        </p:txBody>
      </p:sp>
      <p:grpSp>
        <p:nvGrpSpPr>
          <p:cNvPr id="160" name="群組 159">
            <a:extLst>
              <a:ext uri="{FF2B5EF4-FFF2-40B4-BE49-F238E27FC236}">
                <a16:creationId xmlns:a16="http://schemas.microsoft.com/office/drawing/2014/main" id="{EFD6DDAB-0E95-4399-A9C5-48DFD7E89481}"/>
              </a:ext>
            </a:extLst>
          </p:cNvPr>
          <p:cNvGrpSpPr/>
          <p:nvPr/>
        </p:nvGrpSpPr>
        <p:grpSpPr>
          <a:xfrm>
            <a:off x="813463" y="9665740"/>
            <a:ext cx="10347398" cy="4214638"/>
            <a:chOff x="4804400" y="3676311"/>
            <a:chExt cx="10347398" cy="4214638"/>
          </a:xfrm>
        </p:grpSpPr>
        <p:grpSp>
          <p:nvGrpSpPr>
            <p:cNvPr id="62" name="群組 61">
              <a:extLst>
                <a:ext uri="{FF2B5EF4-FFF2-40B4-BE49-F238E27FC236}">
                  <a16:creationId xmlns:a16="http://schemas.microsoft.com/office/drawing/2014/main" id="{E8B1C268-A0E4-4118-A840-E2A8F26DDF8F}"/>
                </a:ext>
              </a:extLst>
            </p:cNvPr>
            <p:cNvGrpSpPr/>
            <p:nvPr/>
          </p:nvGrpSpPr>
          <p:grpSpPr>
            <a:xfrm>
              <a:off x="4804400" y="4082277"/>
              <a:ext cx="10347398" cy="3808672"/>
              <a:chOff x="2332539" y="2901472"/>
              <a:chExt cx="21616926" cy="8036290"/>
            </a:xfrm>
          </p:grpSpPr>
          <p:sp>
            <p:nvSpPr>
              <p:cNvPr id="38" name="文字方塊 37">
                <a:extLst>
                  <a:ext uri="{FF2B5EF4-FFF2-40B4-BE49-F238E27FC236}">
                    <a16:creationId xmlns:a16="http://schemas.microsoft.com/office/drawing/2014/main" id="{4A004AF6-E138-4087-B1DE-26FF08995D60}"/>
                  </a:ext>
                </a:extLst>
              </p:cNvPr>
              <p:cNvSpPr txBox="1"/>
              <p:nvPr/>
            </p:nvSpPr>
            <p:spPr>
              <a:xfrm>
                <a:off x="2332539" y="5696793"/>
                <a:ext cx="4768303" cy="3062516"/>
              </a:xfrm>
              <a:prstGeom prst="roundRect">
                <a:avLst>
                  <a:gd name="adj" fmla="val 15870"/>
                </a:avLst>
              </a:prstGeom>
              <a:solidFill>
                <a:schemeClr val="accent4">
                  <a:lumMod val="40000"/>
                  <a:lumOff val="60000"/>
                </a:schemeClr>
              </a:solidFill>
            </p:spPr>
            <p:txBody>
              <a:bodyPr wrap="square" rtlCol="0">
                <a:spAutoFit/>
              </a:bodyPr>
              <a:lstStyle/>
              <a:p>
                <a:pPr algn="ctr"/>
                <a:r>
                  <a:rPr lang="en-US" altLang="zh-TW" sz="4000" dirty="0">
                    <a:ea typeface="華康粗圓體" panose="020F0709000000000000" pitchFamily="49" charset="-120"/>
                  </a:rPr>
                  <a:t>Outdoor WBGT</a:t>
                </a:r>
                <a:endParaRPr lang="zh-TW" altLang="en-US" sz="4000" dirty="0">
                  <a:ea typeface="華康粗圓體" panose="020F0709000000000000" pitchFamily="49" charset="-120"/>
                </a:endParaRPr>
              </a:p>
            </p:txBody>
          </p:sp>
          <p:sp>
            <p:nvSpPr>
              <p:cNvPr id="39" name="等於 38">
                <a:extLst>
                  <a:ext uri="{FF2B5EF4-FFF2-40B4-BE49-F238E27FC236}">
                    <a16:creationId xmlns:a16="http://schemas.microsoft.com/office/drawing/2014/main" id="{9FBB8C38-E22E-47D4-9142-0A4654CC0EEA}"/>
                  </a:ext>
                </a:extLst>
              </p:cNvPr>
              <p:cNvSpPr/>
              <p:nvPr/>
            </p:nvSpPr>
            <p:spPr>
              <a:xfrm>
                <a:off x="7580268" y="6863159"/>
                <a:ext cx="914401" cy="914400"/>
              </a:xfrm>
              <a:prstGeom prst="mathEqual">
                <a:avLst>
                  <a:gd name="adj1" fmla="val 8838"/>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latin typeface="華康粗圓體" panose="020F0709000000000000" pitchFamily="49" charset="-120"/>
                  <a:ea typeface="華康粗圓體" panose="020F0709000000000000" pitchFamily="49" charset="-120"/>
                </a:endParaRPr>
              </a:p>
            </p:txBody>
          </p:sp>
          <p:pic>
            <p:nvPicPr>
              <p:cNvPr id="40" name="圖片 39">
                <a:extLst>
                  <a:ext uri="{FF2B5EF4-FFF2-40B4-BE49-F238E27FC236}">
                    <a16:creationId xmlns:a16="http://schemas.microsoft.com/office/drawing/2014/main" id="{06E3F02B-7C71-4A08-A3C3-6D770ADBC05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394652" y="3092898"/>
                <a:ext cx="1080000" cy="1080000"/>
              </a:xfrm>
              <a:prstGeom prst="rect">
                <a:avLst/>
              </a:prstGeom>
            </p:spPr>
          </p:pic>
          <p:sp>
            <p:nvSpPr>
              <p:cNvPr id="41" name="文字方塊 40">
                <a:extLst>
                  <a:ext uri="{FF2B5EF4-FFF2-40B4-BE49-F238E27FC236}">
                    <a16:creationId xmlns:a16="http://schemas.microsoft.com/office/drawing/2014/main" id="{CF3EE5AC-C936-4375-8568-A2CE25BB65D6}"/>
                  </a:ext>
                </a:extLst>
              </p:cNvPr>
              <p:cNvSpPr txBox="1"/>
              <p:nvPr/>
            </p:nvSpPr>
            <p:spPr>
              <a:xfrm>
                <a:off x="7218495" y="7017198"/>
                <a:ext cx="6901599" cy="3920564"/>
              </a:xfrm>
              <a:prstGeom prst="roundRect">
                <a:avLst>
                  <a:gd name="adj" fmla="val 27167"/>
                </a:avLst>
              </a:prstGeom>
              <a:noFill/>
            </p:spPr>
            <p:txBody>
              <a:bodyPr wrap="square" rtlCol="0">
                <a:spAutoFit/>
              </a:bodyPr>
              <a:lstStyle/>
              <a:p>
                <a:pPr algn="ctr"/>
                <a:r>
                  <a:rPr lang="en-US" altLang="zh-TW" sz="4800" dirty="0">
                    <a:ea typeface="華康粗圓體" panose="020F0709000000000000" pitchFamily="49" charset="-120"/>
                  </a:rPr>
                  <a:t>0.7</a:t>
                </a:r>
              </a:p>
              <a:p>
                <a:pPr algn="ctr"/>
                <a:r>
                  <a:rPr lang="en-US" altLang="zh-TW" sz="2400" dirty="0">
                    <a:ea typeface="華康粗圓體" panose="020F0709000000000000" pitchFamily="49" charset="-120"/>
                  </a:rPr>
                  <a:t>Natural Wet-bulb Temperature</a:t>
                </a:r>
                <a:r>
                  <a:rPr lang="zh-TW" altLang="en-US" sz="2400" dirty="0">
                    <a:ea typeface="華康粗圓體" panose="020F0709000000000000" pitchFamily="49" charset="-120"/>
                  </a:rPr>
                  <a:t> </a:t>
                </a:r>
                <a:r>
                  <a:rPr lang="en-US" altLang="zh-TW" sz="2400" dirty="0">
                    <a:ea typeface="華康粗圓體" panose="020F0709000000000000" pitchFamily="49" charset="-120"/>
                  </a:rPr>
                  <a:t>(Tw)</a:t>
                </a:r>
                <a:endParaRPr lang="zh-TW" altLang="en-US" sz="2400" dirty="0">
                  <a:ea typeface="華康粗圓體" panose="020F0709000000000000" pitchFamily="49" charset="-120"/>
                </a:endParaRPr>
              </a:p>
            </p:txBody>
          </p:sp>
          <p:sp>
            <p:nvSpPr>
              <p:cNvPr id="42" name="文字方塊 41">
                <a:extLst>
                  <a:ext uri="{FF2B5EF4-FFF2-40B4-BE49-F238E27FC236}">
                    <a16:creationId xmlns:a16="http://schemas.microsoft.com/office/drawing/2014/main" id="{DEF2BEB7-52C7-4210-BFDD-AC8867F61FEE}"/>
                  </a:ext>
                </a:extLst>
              </p:cNvPr>
              <p:cNvSpPr txBox="1"/>
              <p:nvPr/>
            </p:nvSpPr>
            <p:spPr>
              <a:xfrm>
                <a:off x="13093119" y="7017198"/>
                <a:ext cx="5700344" cy="3920564"/>
              </a:xfrm>
              <a:prstGeom prst="roundRect">
                <a:avLst>
                  <a:gd name="adj" fmla="val 27167"/>
                </a:avLst>
              </a:prstGeom>
              <a:noFill/>
            </p:spPr>
            <p:txBody>
              <a:bodyPr wrap="square" rtlCol="0">
                <a:spAutoFit/>
              </a:bodyPr>
              <a:lstStyle/>
              <a:p>
                <a:pPr algn="ctr"/>
                <a:r>
                  <a:rPr lang="en-US" altLang="zh-TW" sz="4800" dirty="0">
                    <a:ea typeface="華康粗圓體" panose="020F0709000000000000" pitchFamily="49" charset="-120"/>
                  </a:rPr>
                  <a:t>0.2</a:t>
                </a:r>
              </a:p>
              <a:p>
                <a:pPr algn="ctr"/>
                <a:r>
                  <a:rPr lang="en-US" altLang="zh-TW" sz="2400" dirty="0">
                    <a:ea typeface="華康粗圓體" panose="020F0709000000000000" pitchFamily="49" charset="-120"/>
                  </a:rPr>
                  <a:t>Globe Temperature</a:t>
                </a:r>
                <a:r>
                  <a:rPr lang="zh-TW" altLang="en-US" sz="2400" dirty="0">
                    <a:ea typeface="華康粗圓體" panose="020F0709000000000000" pitchFamily="49" charset="-120"/>
                  </a:rPr>
                  <a:t> </a:t>
                </a:r>
                <a:r>
                  <a:rPr lang="en-US" altLang="zh-TW" sz="2400" dirty="0">
                    <a:ea typeface="華康粗圓體" panose="020F0709000000000000" pitchFamily="49" charset="-120"/>
                  </a:rPr>
                  <a:t>(</a:t>
                </a:r>
                <a:r>
                  <a:rPr lang="en-US" altLang="zh-TW" sz="2400" dirty="0" err="1">
                    <a:ea typeface="華康粗圓體" panose="020F0709000000000000" pitchFamily="49" charset="-120"/>
                  </a:rPr>
                  <a:t>Tg</a:t>
                </a:r>
                <a:r>
                  <a:rPr lang="en-US" altLang="zh-TW" sz="2400" dirty="0">
                    <a:ea typeface="華康粗圓體" panose="020F0709000000000000" pitchFamily="49" charset="-120"/>
                  </a:rPr>
                  <a:t>)</a:t>
                </a:r>
                <a:endParaRPr lang="zh-TW" altLang="en-US" sz="2400" dirty="0">
                  <a:ea typeface="華康粗圓體" panose="020F0709000000000000" pitchFamily="49" charset="-120"/>
                </a:endParaRPr>
              </a:p>
            </p:txBody>
          </p:sp>
          <p:sp>
            <p:nvSpPr>
              <p:cNvPr id="43" name="文字方塊 42">
                <a:extLst>
                  <a:ext uri="{FF2B5EF4-FFF2-40B4-BE49-F238E27FC236}">
                    <a16:creationId xmlns:a16="http://schemas.microsoft.com/office/drawing/2014/main" id="{06E71239-5D99-41AB-9FD3-0AA42862C202}"/>
                  </a:ext>
                </a:extLst>
              </p:cNvPr>
              <p:cNvSpPr txBox="1"/>
              <p:nvPr/>
            </p:nvSpPr>
            <p:spPr>
              <a:xfrm>
                <a:off x="18021299" y="7017198"/>
                <a:ext cx="5928166" cy="3920564"/>
              </a:xfrm>
              <a:prstGeom prst="roundRect">
                <a:avLst>
                  <a:gd name="adj" fmla="val 27167"/>
                </a:avLst>
              </a:prstGeom>
              <a:noFill/>
            </p:spPr>
            <p:txBody>
              <a:bodyPr wrap="square" rtlCol="0">
                <a:spAutoFit/>
              </a:bodyPr>
              <a:lstStyle/>
              <a:p>
                <a:pPr algn="ctr"/>
                <a:r>
                  <a:rPr lang="en-US" altLang="zh-TW" sz="4800" dirty="0">
                    <a:ea typeface="華康粗圓體" panose="020F0709000000000000" pitchFamily="49" charset="-120"/>
                  </a:rPr>
                  <a:t>0.1</a:t>
                </a:r>
              </a:p>
              <a:p>
                <a:pPr algn="ctr"/>
                <a:r>
                  <a:rPr lang="en-US" altLang="zh-TW" sz="2400" dirty="0">
                    <a:ea typeface="華康粗圓體" panose="020F0709000000000000" pitchFamily="49" charset="-120"/>
                  </a:rPr>
                  <a:t>Dry-bulb Temperature</a:t>
                </a:r>
                <a:r>
                  <a:rPr lang="zh-TW" altLang="en-US" sz="2400" dirty="0">
                    <a:ea typeface="華康粗圓體" panose="020F0709000000000000" pitchFamily="49" charset="-120"/>
                  </a:rPr>
                  <a:t> </a:t>
                </a:r>
                <a:r>
                  <a:rPr lang="en-US" altLang="zh-TW" sz="2400" dirty="0">
                    <a:ea typeface="華康粗圓體" panose="020F0709000000000000" pitchFamily="49" charset="-120"/>
                  </a:rPr>
                  <a:t>(Ta)</a:t>
                </a:r>
                <a:endParaRPr lang="zh-TW" altLang="en-US" sz="2400" dirty="0">
                  <a:ea typeface="華康粗圓體" panose="020F0709000000000000" pitchFamily="49" charset="-120"/>
                </a:endParaRPr>
              </a:p>
            </p:txBody>
          </p:sp>
          <p:sp>
            <p:nvSpPr>
              <p:cNvPr id="44" name="文字方塊 43">
                <a:extLst>
                  <a:ext uri="{FF2B5EF4-FFF2-40B4-BE49-F238E27FC236}">
                    <a16:creationId xmlns:a16="http://schemas.microsoft.com/office/drawing/2014/main" id="{9736C82E-16A3-4BA5-A276-3E23B661FB07}"/>
                  </a:ext>
                </a:extLst>
              </p:cNvPr>
              <p:cNvSpPr txBox="1"/>
              <p:nvPr/>
            </p:nvSpPr>
            <p:spPr>
              <a:xfrm>
                <a:off x="18094900" y="7230578"/>
                <a:ext cx="897073" cy="2023589"/>
              </a:xfrm>
              <a:prstGeom prst="roundRect">
                <a:avLst>
                  <a:gd name="adj" fmla="val 15870"/>
                </a:avLst>
              </a:prstGeom>
              <a:noFill/>
            </p:spPr>
            <p:txBody>
              <a:bodyPr wrap="square" rtlCol="0">
                <a:spAutoFit/>
              </a:bodyPr>
              <a:lstStyle/>
              <a:p>
                <a:pPr algn="ctr"/>
                <a:r>
                  <a:rPr lang="en-US" altLang="zh-TW" sz="5400" dirty="0">
                    <a:latin typeface="華康粗圓體" panose="020F0709000000000000" pitchFamily="49" charset="-120"/>
                    <a:ea typeface="華康粗圓體" panose="020F0709000000000000" pitchFamily="49" charset="-120"/>
                  </a:rPr>
                  <a:t>+</a:t>
                </a:r>
                <a:endParaRPr lang="zh-TW" altLang="en-US" sz="5400" dirty="0">
                  <a:latin typeface="華康粗圓體" panose="020F0709000000000000" pitchFamily="49" charset="-120"/>
                  <a:ea typeface="華康粗圓體" panose="020F0709000000000000" pitchFamily="49" charset="-120"/>
                </a:endParaRPr>
              </a:p>
            </p:txBody>
          </p:sp>
          <p:pic>
            <p:nvPicPr>
              <p:cNvPr id="45" name="圖片 44">
                <a:extLst>
                  <a:ext uri="{FF2B5EF4-FFF2-40B4-BE49-F238E27FC236}">
                    <a16:creationId xmlns:a16="http://schemas.microsoft.com/office/drawing/2014/main" id="{C0BA7EB8-9BF1-4B98-BC57-DDF4FA5D54C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903950" y="3092898"/>
                <a:ext cx="1080000" cy="1080000"/>
              </a:xfrm>
              <a:prstGeom prst="rect">
                <a:avLst/>
              </a:prstGeom>
            </p:spPr>
          </p:pic>
          <p:sp>
            <p:nvSpPr>
              <p:cNvPr id="46" name="文字方塊 45">
                <a:extLst>
                  <a:ext uri="{FF2B5EF4-FFF2-40B4-BE49-F238E27FC236}">
                    <a16:creationId xmlns:a16="http://schemas.microsoft.com/office/drawing/2014/main" id="{844DB9DF-F9CB-4E4C-B35E-2BB5022D1549}"/>
                  </a:ext>
                </a:extLst>
              </p:cNvPr>
              <p:cNvSpPr txBox="1"/>
              <p:nvPr/>
            </p:nvSpPr>
            <p:spPr>
              <a:xfrm>
                <a:off x="8903951" y="4427876"/>
                <a:ext cx="3530687" cy="2927485"/>
              </a:xfrm>
              <a:prstGeom prst="roundRect">
                <a:avLst>
                  <a:gd name="adj" fmla="val 8418"/>
                </a:avLst>
              </a:prstGeom>
              <a:solidFill>
                <a:schemeClr val="accent4">
                  <a:lumMod val="20000"/>
                  <a:lumOff val="80000"/>
                </a:schemeClr>
              </a:solidFill>
            </p:spPr>
            <p:txBody>
              <a:bodyPr wrap="square" rtlCol="0">
                <a:spAutoFit/>
              </a:bodyPr>
              <a:lstStyle/>
              <a:p>
                <a:pPr algn="ctr"/>
                <a:endParaRPr lang="zh-TW" altLang="en-US" sz="8000" dirty="0">
                  <a:latin typeface="華康粗圓體" panose="020F0709000000000000" pitchFamily="49" charset="-120"/>
                  <a:ea typeface="華康粗圓體" panose="020F0709000000000000" pitchFamily="49" charset="-120"/>
                </a:endParaRPr>
              </a:p>
            </p:txBody>
          </p:sp>
          <p:pic>
            <p:nvPicPr>
              <p:cNvPr id="47" name="圖片 46">
                <a:extLst>
                  <a:ext uri="{FF2B5EF4-FFF2-40B4-BE49-F238E27FC236}">
                    <a16:creationId xmlns:a16="http://schemas.microsoft.com/office/drawing/2014/main" id="{EB9C96BF-D273-46E0-AD36-9B88BAF5AFD8}"/>
                  </a:ext>
                </a:extLst>
              </p:cNvPr>
              <p:cNvPicPr>
                <a:picLocks noChangeAspect="1"/>
              </p:cNvPicPr>
              <p:nvPr/>
            </p:nvPicPr>
            <p:blipFill rotWithShape="1">
              <a:blip r:embed="rId10">
                <a:extLst>
                  <a:ext uri="{28A0092B-C50C-407E-A947-70E740481C1C}">
                    <a14:useLocalDpi xmlns:a14="http://schemas.microsoft.com/office/drawing/2010/main"/>
                  </a:ext>
                </a:extLst>
              </a:blip>
              <a:srcRect r="57509" b="55541"/>
              <a:stretch/>
            </p:blipFill>
            <p:spPr>
              <a:xfrm>
                <a:off x="9935424" y="2943770"/>
                <a:ext cx="1223742" cy="1280429"/>
              </a:xfrm>
              <a:prstGeom prst="rect">
                <a:avLst/>
              </a:prstGeom>
            </p:spPr>
          </p:pic>
          <p:grpSp>
            <p:nvGrpSpPr>
              <p:cNvPr id="48" name="群組 47">
                <a:extLst>
                  <a:ext uri="{FF2B5EF4-FFF2-40B4-BE49-F238E27FC236}">
                    <a16:creationId xmlns:a16="http://schemas.microsoft.com/office/drawing/2014/main" id="{1BFE9DE6-3BBC-47B6-A50C-CE1CA2C20979}"/>
                  </a:ext>
                </a:extLst>
              </p:cNvPr>
              <p:cNvGrpSpPr/>
              <p:nvPr/>
            </p:nvGrpSpPr>
            <p:grpSpPr>
              <a:xfrm>
                <a:off x="14128230" y="4440006"/>
                <a:ext cx="3530687" cy="2927484"/>
                <a:chOff x="12883222" y="19265050"/>
                <a:chExt cx="3530687" cy="2927484"/>
              </a:xfrm>
            </p:grpSpPr>
            <p:sp>
              <p:nvSpPr>
                <p:cNvPr id="49" name="文字方塊 48">
                  <a:extLst>
                    <a:ext uri="{FF2B5EF4-FFF2-40B4-BE49-F238E27FC236}">
                      <a16:creationId xmlns:a16="http://schemas.microsoft.com/office/drawing/2014/main" id="{E5245926-25DE-413F-B865-E43F10AED0B4}"/>
                    </a:ext>
                  </a:extLst>
                </p:cNvPr>
                <p:cNvSpPr txBox="1"/>
                <p:nvPr/>
              </p:nvSpPr>
              <p:spPr>
                <a:xfrm>
                  <a:off x="12883222" y="19265050"/>
                  <a:ext cx="3530687" cy="2927484"/>
                </a:xfrm>
                <a:prstGeom prst="roundRect">
                  <a:avLst>
                    <a:gd name="adj" fmla="val 8418"/>
                  </a:avLst>
                </a:prstGeom>
                <a:solidFill>
                  <a:schemeClr val="bg1">
                    <a:lumMod val="95000"/>
                  </a:schemeClr>
                </a:solidFill>
              </p:spPr>
              <p:txBody>
                <a:bodyPr wrap="square" rtlCol="0">
                  <a:spAutoFit/>
                </a:bodyPr>
                <a:lstStyle/>
                <a:p>
                  <a:pPr algn="ctr"/>
                  <a:endParaRPr lang="zh-TW" altLang="en-US" sz="8000" dirty="0">
                    <a:latin typeface="華康粗圓體" panose="020F0709000000000000" pitchFamily="49" charset="-120"/>
                    <a:ea typeface="華康粗圓體" panose="020F0709000000000000" pitchFamily="49" charset="-120"/>
                  </a:endParaRPr>
                </a:p>
              </p:txBody>
            </p:sp>
            <p:grpSp>
              <p:nvGrpSpPr>
                <p:cNvPr id="50" name="群組 49">
                  <a:extLst>
                    <a:ext uri="{FF2B5EF4-FFF2-40B4-BE49-F238E27FC236}">
                      <a16:creationId xmlns:a16="http://schemas.microsoft.com/office/drawing/2014/main" id="{C7178208-DFC2-46D6-B593-FC34D6876931}"/>
                    </a:ext>
                  </a:extLst>
                </p:cNvPr>
                <p:cNvGrpSpPr/>
                <p:nvPr/>
              </p:nvGrpSpPr>
              <p:grpSpPr>
                <a:xfrm>
                  <a:off x="13526691" y="19598721"/>
                  <a:ext cx="2104009" cy="2160000"/>
                  <a:chOff x="13526691" y="19598721"/>
                  <a:chExt cx="2104009" cy="2160000"/>
                </a:xfrm>
              </p:grpSpPr>
              <p:pic>
                <p:nvPicPr>
                  <p:cNvPr id="51" name="圖片 50">
                    <a:extLst>
                      <a:ext uri="{FF2B5EF4-FFF2-40B4-BE49-F238E27FC236}">
                        <a16:creationId xmlns:a16="http://schemas.microsoft.com/office/drawing/2014/main" id="{36EFFBFF-18D4-46C5-8501-85C0EB2F2E93}"/>
                      </a:ext>
                    </a:extLst>
                  </p:cNvPr>
                  <p:cNvPicPr>
                    <a:picLocks noChangeAspect="1"/>
                  </p:cNvPicPr>
                  <p:nvPr/>
                </p:nvPicPr>
                <p:blipFill rotWithShape="1">
                  <a:blip r:embed="rId11">
                    <a:extLst>
                      <a:ext uri="{28A0092B-C50C-407E-A947-70E740481C1C}">
                        <a14:useLocalDpi xmlns:a14="http://schemas.microsoft.com/office/drawing/2010/main"/>
                      </a:ext>
                    </a:extLst>
                  </a:blip>
                  <a:srcRect l="-1" t="38951" r="-13823"/>
                  <a:stretch/>
                </p:blipFill>
                <p:spPr>
                  <a:xfrm rot="10800000">
                    <a:off x="13526691" y="19598721"/>
                    <a:ext cx="2104009" cy="2160000"/>
                  </a:xfrm>
                  <a:prstGeom prst="rect">
                    <a:avLst/>
                  </a:prstGeom>
                </p:spPr>
              </p:pic>
              <p:sp>
                <p:nvSpPr>
                  <p:cNvPr id="52" name="橢圓 51">
                    <a:extLst>
                      <a:ext uri="{FF2B5EF4-FFF2-40B4-BE49-F238E27FC236}">
                        <a16:creationId xmlns:a16="http://schemas.microsoft.com/office/drawing/2014/main" id="{EE9DBB24-77C2-48A7-90DC-DB54A1F1D57A}"/>
                      </a:ext>
                    </a:extLst>
                  </p:cNvPr>
                  <p:cNvSpPr/>
                  <p:nvPr/>
                </p:nvSpPr>
                <p:spPr>
                  <a:xfrm rot="2802322">
                    <a:off x="14353437" y="19963811"/>
                    <a:ext cx="446237" cy="30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latin typeface="華康粗圓體" panose="020F0709000000000000" pitchFamily="49" charset="-120"/>
                      <a:ea typeface="華康粗圓體" panose="020F0709000000000000" pitchFamily="49" charset="-120"/>
                    </a:endParaRPr>
                  </a:p>
                </p:txBody>
              </p:sp>
            </p:grpSp>
          </p:grpSp>
          <p:pic>
            <p:nvPicPr>
              <p:cNvPr id="53" name="圖片 52">
                <a:extLst>
                  <a:ext uri="{FF2B5EF4-FFF2-40B4-BE49-F238E27FC236}">
                    <a16:creationId xmlns:a16="http://schemas.microsoft.com/office/drawing/2014/main" id="{393D2BF8-D3FB-4002-9573-68D2C1C41F1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257998" y="3050600"/>
                <a:ext cx="1080000" cy="1080000"/>
              </a:xfrm>
              <a:prstGeom prst="rect">
                <a:avLst/>
              </a:prstGeom>
            </p:spPr>
          </p:pic>
          <p:grpSp>
            <p:nvGrpSpPr>
              <p:cNvPr id="54" name="群組 53">
                <a:extLst>
                  <a:ext uri="{FF2B5EF4-FFF2-40B4-BE49-F238E27FC236}">
                    <a16:creationId xmlns:a16="http://schemas.microsoft.com/office/drawing/2014/main" id="{154D5B6D-7AC3-4FE5-9165-D9C56573E83E}"/>
                  </a:ext>
                </a:extLst>
              </p:cNvPr>
              <p:cNvGrpSpPr/>
              <p:nvPr/>
            </p:nvGrpSpPr>
            <p:grpSpPr>
              <a:xfrm>
                <a:off x="19359625" y="4423949"/>
                <a:ext cx="3530687" cy="2927484"/>
                <a:chOff x="19097196" y="19231329"/>
                <a:chExt cx="3530687" cy="2927484"/>
              </a:xfrm>
            </p:grpSpPr>
            <p:sp>
              <p:nvSpPr>
                <p:cNvPr id="55" name="文字方塊 54">
                  <a:extLst>
                    <a:ext uri="{FF2B5EF4-FFF2-40B4-BE49-F238E27FC236}">
                      <a16:creationId xmlns:a16="http://schemas.microsoft.com/office/drawing/2014/main" id="{A4E33F22-8FF0-4DF8-98B9-8A929A1E9A7B}"/>
                    </a:ext>
                  </a:extLst>
                </p:cNvPr>
                <p:cNvSpPr txBox="1"/>
                <p:nvPr/>
              </p:nvSpPr>
              <p:spPr>
                <a:xfrm>
                  <a:off x="19097196" y="19231329"/>
                  <a:ext cx="3530687" cy="2927484"/>
                </a:xfrm>
                <a:prstGeom prst="roundRect">
                  <a:avLst>
                    <a:gd name="adj" fmla="val 8418"/>
                  </a:avLst>
                </a:prstGeom>
                <a:solidFill>
                  <a:schemeClr val="bg1">
                    <a:lumMod val="95000"/>
                  </a:schemeClr>
                </a:solidFill>
              </p:spPr>
              <p:txBody>
                <a:bodyPr wrap="square" rtlCol="0">
                  <a:spAutoFit/>
                </a:bodyPr>
                <a:lstStyle/>
                <a:p>
                  <a:pPr algn="ctr"/>
                  <a:endParaRPr lang="zh-TW" altLang="en-US" sz="8000" dirty="0">
                    <a:latin typeface="華康粗圓體" panose="020F0709000000000000" pitchFamily="49" charset="-120"/>
                    <a:ea typeface="華康粗圓體" panose="020F0709000000000000" pitchFamily="49" charset="-120"/>
                  </a:endParaRPr>
                </a:p>
              </p:txBody>
            </p:sp>
            <p:pic>
              <p:nvPicPr>
                <p:cNvPr id="56" name="圖片 55">
                  <a:extLst>
                    <a:ext uri="{FF2B5EF4-FFF2-40B4-BE49-F238E27FC236}">
                      <a16:creationId xmlns:a16="http://schemas.microsoft.com/office/drawing/2014/main" id="{6B868714-934C-4727-ABE4-9BB84F341625}"/>
                    </a:ext>
                  </a:extLst>
                </p:cNvPr>
                <p:cNvPicPr>
                  <a:picLocks noChangeAspect="1"/>
                </p:cNvPicPr>
                <p:nvPr/>
              </p:nvPicPr>
              <p:blipFill rotWithShape="1">
                <a:blip r:embed="rId12">
                  <a:clrChange>
                    <a:clrFrom>
                      <a:srgbClr val="FFFFFF"/>
                    </a:clrFrom>
                    <a:clrTo>
                      <a:srgbClr val="FFFFFF">
                        <a:alpha val="0"/>
                      </a:srgbClr>
                    </a:clrTo>
                  </a:clrChange>
                </a:blip>
                <a:srcRect l="26284"/>
                <a:stretch/>
              </p:blipFill>
              <p:spPr>
                <a:xfrm>
                  <a:off x="20020772" y="19631503"/>
                  <a:ext cx="1679836" cy="2278797"/>
                </a:xfrm>
                <a:prstGeom prst="rect">
                  <a:avLst/>
                </a:prstGeom>
              </p:spPr>
            </p:pic>
          </p:grpSp>
          <p:grpSp>
            <p:nvGrpSpPr>
              <p:cNvPr id="57" name="群組 56">
                <a:extLst>
                  <a:ext uri="{FF2B5EF4-FFF2-40B4-BE49-F238E27FC236}">
                    <a16:creationId xmlns:a16="http://schemas.microsoft.com/office/drawing/2014/main" id="{C3776F76-C9BC-42D2-AF4B-00FC9A68B6D6}"/>
                  </a:ext>
                </a:extLst>
              </p:cNvPr>
              <p:cNvGrpSpPr/>
              <p:nvPr/>
            </p:nvGrpSpPr>
            <p:grpSpPr>
              <a:xfrm>
                <a:off x="9443949" y="4749240"/>
                <a:ext cx="2359792" cy="2900002"/>
                <a:chOff x="8706913" y="19534401"/>
                <a:chExt cx="2359792" cy="2900002"/>
              </a:xfrm>
            </p:grpSpPr>
            <p:pic>
              <p:nvPicPr>
                <p:cNvPr id="58" name="圖片 57">
                  <a:extLst>
                    <a:ext uri="{FF2B5EF4-FFF2-40B4-BE49-F238E27FC236}">
                      <a16:creationId xmlns:a16="http://schemas.microsoft.com/office/drawing/2014/main" id="{09C6E5FE-43BA-41F4-8AE0-D80F8BF98D42}"/>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8706913" y="20074611"/>
                  <a:ext cx="2359792" cy="2359792"/>
                </a:xfrm>
                <a:prstGeom prst="rect">
                  <a:avLst/>
                </a:prstGeom>
              </p:spPr>
            </p:pic>
            <p:pic>
              <p:nvPicPr>
                <p:cNvPr id="59" name="圖片 58">
                  <a:extLst>
                    <a:ext uri="{FF2B5EF4-FFF2-40B4-BE49-F238E27FC236}">
                      <a16:creationId xmlns:a16="http://schemas.microsoft.com/office/drawing/2014/main" id="{776E3732-78CF-4F5D-90F2-73326B428D9E}"/>
                    </a:ext>
                  </a:extLst>
                </p:cNvPr>
                <p:cNvPicPr>
                  <a:picLocks noChangeAspect="1"/>
                </p:cNvPicPr>
                <p:nvPr/>
              </p:nvPicPr>
              <p:blipFill rotWithShape="1">
                <a:blip r:embed="rId12">
                  <a:clrChange>
                    <a:clrFrom>
                      <a:srgbClr val="FFFFFF"/>
                    </a:clrFrom>
                    <a:clrTo>
                      <a:srgbClr val="FFFFFF">
                        <a:alpha val="0"/>
                      </a:srgbClr>
                    </a:clrTo>
                  </a:clrChange>
                </a:blip>
                <a:srcRect l="26284"/>
                <a:stretch/>
              </p:blipFill>
              <p:spPr>
                <a:xfrm>
                  <a:off x="9374046" y="19534401"/>
                  <a:ext cx="1679836" cy="2278797"/>
                </a:xfrm>
                <a:prstGeom prst="rect">
                  <a:avLst/>
                </a:prstGeom>
              </p:spPr>
            </p:pic>
          </p:grpSp>
          <p:pic>
            <p:nvPicPr>
              <p:cNvPr id="60" name="圖片 59">
                <a:extLst>
                  <a:ext uri="{FF2B5EF4-FFF2-40B4-BE49-F238E27FC236}">
                    <a16:creationId xmlns:a16="http://schemas.microsoft.com/office/drawing/2014/main" id="{0A0DC9ED-72A1-4DD1-91B6-120AD3BAA0A9}"/>
                  </a:ext>
                </a:extLst>
              </p:cNvPr>
              <p:cNvPicPr>
                <a:picLocks noChangeAspect="1"/>
              </p:cNvPicPr>
              <p:nvPr/>
            </p:nvPicPr>
            <p:blipFill rotWithShape="1">
              <a:blip r:embed="rId10">
                <a:extLst>
                  <a:ext uri="{28A0092B-C50C-407E-A947-70E740481C1C}">
                    <a14:useLocalDpi xmlns:a14="http://schemas.microsoft.com/office/drawing/2010/main"/>
                  </a:ext>
                </a:extLst>
              </a:blip>
              <a:srcRect r="57509" b="55541"/>
              <a:stretch/>
            </p:blipFill>
            <p:spPr>
              <a:xfrm>
                <a:off x="14583937" y="2901472"/>
                <a:ext cx="1223742" cy="1280429"/>
              </a:xfrm>
              <a:prstGeom prst="rect">
                <a:avLst/>
              </a:prstGeom>
            </p:spPr>
          </p:pic>
          <p:sp>
            <p:nvSpPr>
              <p:cNvPr id="61" name="文字方塊 60">
                <a:extLst>
                  <a:ext uri="{FF2B5EF4-FFF2-40B4-BE49-F238E27FC236}">
                    <a16:creationId xmlns:a16="http://schemas.microsoft.com/office/drawing/2014/main" id="{AD4C0EFF-1CD3-426E-8E1C-F72D9F93A653}"/>
                  </a:ext>
                </a:extLst>
              </p:cNvPr>
              <p:cNvSpPr txBox="1"/>
              <p:nvPr/>
            </p:nvSpPr>
            <p:spPr>
              <a:xfrm>
                <a:off x="12804410" y="7190096"/>
                <a:ext cx="897073" cy="2023589"/>
              </a:xfrm>
              <a:prstGeom prst="roundRect">
                <a:avLst>
                  <a:gd name="adj" fmla="val 15870"/>
                </a:avLst>
              </a:prstGeom>
              <a:noFill/>
            </p:spPr>
            <p:txBody>
              <a:bodyPr wrap="square" rtlCol="0">
                <a:spAutoFit/>
              </a:bodyPr>
              <a:lstStyle/>
              <a:p>
                <a:pPr algn="ctr"/>
                <a:r>
                  <a:rPr lang="en-US" altLang="zh-TW" sz="5400" dirty="0">
                    <a:latin typeface="華康粗圓體" panose="020F0709000000000000" pitchFamily="49" charset="-120"/>
                    <a:ea typeface="華康粗圓體" panose="020F0709000000000000" pitchFamily="49" charset="-120"/>
                  </a:rPr>
                  <a:t>+</a:t>
                </a:r>
                <a:endParaRPr lang="zh-TW" altLang="en-US" sz="5400" dirty="0">
                  <a:latin typeface="華康粗圓體" panose="020F0709000000000000" pitchFamily="49" charset="-120"/>
                  <a:ea typeface="華康粗圓體" panose="020F0709000000000000" pitchFamily="49" charset="-120"/>
                </a:endParaRPr>
              </a:p>
            </p:txBody>
          </p:sp>
        </p:grpSp>
        <p:sp>
          <p:nvSpPr>
            <p:cNvPr id="155" name="文字方塊 154">
              <a:extLst>
                <a:ext uri="{FF2B5EF4-FFF2-40B4-BE49-F238E27FC236}">
                  <a16:creationId xmlns:a16="http://schemas.microsoft.com/office/drawing/2014/main" id="{0932C644-FC87-4ED6-B173-C96FD68346F4}"/>
                </a:ext>
              </a:extLst>
            </p:cNvPr>
            <p:cNvSpPr txBox="1"/>
            <p:nvPr/>
          </p:nvSpPr>
          <p:spPr>
            <a:xfrm>
              <a:off x="12694266" y="3679620"/>
              <a:ext cx="2086807" cy="473631"/>
            </a:xfrm>
            <a:prstGeom prst="roundRect">
              <a:avLst>
                <a:gd name="adj" fmla="val 27167"/>
              </a:avLst>
            </a:prstGeom>
            <a:noFill/>
          </p:spPr>
          <p:txBody>
            <a:bodyPr wrap="square" rtlCol="0">
              <a:spAutoFit/>
            </a:bodyPr>
            <a:lstStyle/>
            <a:p>
              <a:pPr algn="ctr"/>
              <a:r>
                <a:rPr lang="en-US" altLang="zh-TW" sz="2000" dirty="0">
                  <a:ea typeface="華康粗圓體" panose="020F0709000000000000" pitchFamily="49" charset="-120"/>
                </a:rPr>
                <a:t>Air Temperature</a:t>
              </a:r>
              <a:endParaRPr lang="zh-TW" altLang="en-US" sz="1050" dirty="0">
                <a:ea typeface="華康粗圓體" panose="020F0709000000000000" pitchFamily="49" charset="-120"/>
              </a:endParaRPr>
            </a:p>
          </p:txBody>
        </p:sp>
        <p:sp>
          <p:nvSpPr>
            <p:cNvPr id="156" name="文字方塊 155">
              <a:extLst>
                <a:ext uri="{FF2B5EF4-FFF2-40B4-BE49-F238E27FC236}">
                  <a16:creationId xmlns:a16="http://schemas.microsoft.com/office/drawing/2014/main" id="{CEF279C0-F150-4D63-8A8E-2BFD1047EBA6}"/>
                </a:ext>
              </a:extLst>
            </p:cNvPr>
            <p:cNvSpPr txBox="1"/>
            <p:nvPr/>
          </p:nvSpPr>
          <p:spPr>
            <a:xfrm>
              <a:off x="6781631" y="3676311"/>
              <a:ext cx="3746773" cy="473631"/>
            </a:xfrm>
            <a:prstGeom prst="roundRect">
              <a:avLst>
                <a:gd name="adj" fmla="val 27167"/>
              </a:avLst>
            </a:prstGeom>
            <a:noFill/>
          </p:spPr>
          <p:txBody>
            <a:bodyPr wrap="square" rtlCol="0">
              <a:spAutoFit/>
            </a:bodyPr>
            <a:lstStyle/>
            <a:p>
              <a:pPr algn="ctr"/>
              <a:r>
                <a:rPr lang="en-US" altLang="zh-TW" sz="2000" dirty="0">
                  <a:ea typeface="華康粗圓體" panose="020F0709000000000000" pitchFamily="49" charset="-120"/>
                </a:rPr>
                <a:t>Humidity + Radiation + Wind</a:t>
              </a:r>
              <a:endParaRPr lang="zh-TW" altLang="en-US" sz="2000" dirty="0">
                <a:ea typeface="華康粗圓體" panose="020F0709000000000000" pitchFamily="49" charset="-120"/>
              </a:endParaRPr>
            </a:p>
          </p:txBody>
        </p:sp>
        <p:sp>
          <p:nvSpPr>
            <p:cNvPr id="157" name="文字方塊 156">
              <a:extLst>
                <a:ext uri="{FF2B5EF4-FFF2-40B4-BE49-F238E27FC236}">
                  <a16:creationId xmlns:a16="http://schemas.microsoft.com/office/drawing/2014/main" id="{343BB56D-2F77-4668-94D5-7FC9FA9665B7}"/>
                </a:ext>
              </a:extLst>
            </p:cNvPr>
            <p:cNvSpPr txBox="1"/>
            <p:nvPr/>
          </p:nvSpPr>
          <p:spPr>
            <a:xfrm>
              <a:off x="10105109" y="3683867"/>
              <a:ext cx="2556379" cy="473631"/>
            </a:xfrm>
            <a:prstGeom prst="roundRect">
              <a:avLst>
                <a:gd name="adj" fmla="val 27167"/>
              </a:avLst>
            </a:prstGeom>
            <a:noFill/>
          </p:spPr>
          <p:txBody>
            <a:bodyPr wrap="square" rtlCol="0">
              <a:spAutoFit/>
            </a:bodyPr>
            <a:lstStyle/>
            <a:p>
              <a:pPr algn="ctr"/>
              <a:r>
                <a:rPr lang="en-US" altLang="zh-TW" sz="2000" dirty="0">
                  <a:ea typeface="華康粗圓體" panose="020F0709000000000000" pitchFamily="49" charset="-120"/>
                </a:rPr>
                <a:t>Radiation + Wind</a:t>
              </a:r>
              <a:endParaRPr lang="zh-TW" altLang="en-US" sz="2000" dirty="0">
                <a:ea typeface="華康粗圓體" panose="020F0709000000000000" pitchFamily="49" charset="-120"/>
              </a:endParaRPr>
            </a:p>
          </p:txBody>
        </p:sp>
        <p:pic>
          <p:nvPicPr>
            <p:cNvPr id="159" name="圖片 158">
              <a:extLst>
                <a:ext uri="{FF2B5EF4-FFF2-40B4-BE49-F238E27FC236}">
                  <a16:creationId xmlns:a16="http://schemas.microsoft.com/office/drawing/2014/main" id="{F4B15F47-6864-4F1A-AFB5-E0D906271693}"/>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3525968" y="4180849"/>
              <a:ext cx="504000" cy="504000"/>
            </a:xfrm>
            <a:prstGeom prst="rect">
              <a:avLst/>
            </a:prstGeom>
          </p:spPr>
        </p:pic>
      </p:grpSp>
      <p:sp>
        <p:nvSpPr>
          <p:cNvPr id="174" name="矩形: 圓角 173">
            <a:extLst>
              <a:ext uri="{FF2B5EF4-FFF2-40B4-BE49-F238E27FC236}">
                <a16:creationId xmlns:a16="http://schemas.microsoft.com/office/drawing/2014/main" id="{0FD21DDD-B866-4CFE-97DA-823E3B838B1B}"/>
              </a:ext>
            </a:extLst>
          </p:cNvPr>
          <p:cNvSpPr/>
          <p:nvPr/>
        </p:nvSpPr>
        <p:spPr>
          <a:xfrm>
            <a:off x="445537" y="9380176"/>
            <a:ext cx="11144389" cy="4615717"/>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prstDash val="dash"/>
              </a:ln>
            </a:endParaRPr>
          </a:p>
        </p:txBody>
      </p:sp>
      <p:sp>
        <p:nvSpPr>
          <p:cNvPr id="175" name="矩形: 圓角 174">
            <a:extLst>
              <a:ext uri="{FF2B5EF4-FFF2-40B4-BE49-F238E27FC236}">
                <a16:creationId xmlns:a16="http://schemas.microsoft.com/office/drawing/2014/main" id="{79787F12-21D8-4636-B263-CD4A09B2DDDD}"/>
              </a:ext>
            </a:extLst>
          </p:cNvPr>
          <p:cNvSpPr/>
          <p:nvPr/>
        </p:nvSpPr>
        <p:spPr>
          <a:xfrm>
            <a:off x="15394751" y="8244851"/>
            <a:ext cx="14400000" cy="881063"/>
          </a:xfrm>
          <a:prstGeom prst="roundRect">
            <a:avLst>
              <a:gd name="adj" fmla="val 21917"/>
            </a:avLst>
          </a:prstGeom>
          <a:solidFill>
            <a:schemeClr val="accent1">
              <a:lumMod val="50000"/>
            </a:schemeClr>
          </a:solidFill>
          <a:ln>
            <a:noFill/>
          </a:ln>
        </p:spPr>
        <p:txBody>
          <a:bodyPr wrap="square">
            <a:spAutoFit/>
          </a:bodyPr>
          <a:lstStyle/>
          <a:p>
            <a:pPr algn="ctr"/>
            <a:r>
              <a:rPr lang="en-US" altLang="zh-TW" sz="4400" b="1" dirty="0">
                <a:solidFill>
                  <a:schemeClr val="bg1"/>
                </a:solidFill>
                <a:ea typeface="華康粗圓體" panose="020F0709000000000000" pitchFamily="49" charset="-120"/>
                <a:cs typeface="Times New Roman" panose="02020603050405020304" pitchFamily="18" charset="0"/>
              </a:rPr>
              <a:t>2.</a:t>
            </a:r>
            <a:r>
              <a:rPr lang="zh-TW" altLang="en-US" sz="4400" b="1" dirty="0">
                <a:solidFill>
                  <a:schemeClr val="bg1"/>
                </a:solidFill>
                <a:ea typeface="華康粗圓體" panose="020F0709000000000000" pitchFamily="49" charset="-120"/>
                <a:cs typeface="Times New Roman" panose="02020603050405020304" pitchFamily="18" charset="0"/>
              </a:rPr>
              <a:t> </a:t>
            </a:r>
            <a:r>
              <a:rPr lang="en-US" altLang="zh-TW" sz="4400" b="1" dirty="0">
                <a:solidFill>
                  <a:schemeClr val="bg1"/>
                </a:solidFill>
                <a:ea typeface="華康粗圓體" panose="020F0709000000000000" pitchFamily="49" charset="-120"/>
                <a:cs typeface="Times New Roman" panose="02020603050405020304" pitchFamily="18" charset="0"/>
              </a:rPr>
              <a:t>Heat Flag Conditions</a:t>
            </a:r>
          </a:p>
        </p:txBody>
      </p:sp>
      <p:sp>
        <p:nvSpPr>
          <p:cNvPr id="176" name="矩形: 圓角 175">
            <a:extLst>
              <a:ext uri="{FF2B5EF4-FFF2-40B4-BE49-F238E27FC236}">
                <a16:creationId xmlns:a16="http://schemas.microsoft.com/office/drawing/2014/main" id="{4EC7A5FA-42C0-4A7C-B75F-96A9534D9BBE}"/>
              </a:ext>
            </a:extLst>
          </p:cNvPr>
          <p:cNvSpPr/>
          <p:nvPr/>
        </p:nvSpPr>
        <p:spPr>
          <a:xfrm>
            <a:off x="15394751" y="21890168"/>
            <a:ext cx="14400000" cy="881063"/>
          </a:xfrm>
          <a:prstGeom prst="roundRect">
            <a:avLst>
              <a:gd name="adj" fmla="val 21917"/>
            </a:avLst>
          </a:prstGeom>
          <a:solidFill>
            <a:schemeClr val="accent1">
              <a:lumMod val="50000"/>
            </a:schemeClr>
          </a:solidFill>
          <a:ln>
            <a:noFill/>
          </a:ln>
        </p:spPr>
        <p:txBody>
          <a:bodyPr wrap="square">
            <a:spAutoFit/>
          </a:bodyPr>
          <a:lstStyle/>
          <a:p>
            <a:pPr algn="ctr"/>
            <a:r>
              <a:rPr lang="en-US" altLang="zh-TW" sz="4400" b="1" dirty="0">
                <a:solidFill>
                  <a:schemeClr val="bg1"/>
                </a:solidFill>
                <a:ea typeface="華康粗圓體" panose="020F0709000000000000" pitchFamily="49" charset="-120"/>
                <a:cs typeface="Times New Roman" panose="02020603050405020304" pitchFamily="18" charset="0"/>
              </a:rPr>
              <a:t>3.</a:t>
            </a:r>
            <a:r>
              <a:rPr lang="zh-TW" altLang="en-US" sz="4400" b="1" dirty="0">
                <a:solidFill>
                  <a:schemeClr val="bg1"/>
                </a:solidFill>
                <a:ea typeface="華康粗圓體" panose="020F0709000000000000" pitchFamily="49" charset="-120"/>
                <a:cs typeface="Times New Roman" panose="02020603050405020304" pitchFamily="18" charset="0"/>
              </a:rPr>
              <a:t> </a:t>
            </a:r>
            <a:r>
              <a:rPr lang="en-US" altLang="zh-TW" sz="4400" b="1" dirty="0">
                <a:solidFill>
                  <a:schemeClr val="bg1"/>
                </a:solidFill>
                <a:ea typeface="華康粗圓體" panose="020F0709000000000000" pitchFamily="49" charset="-120"/>
                <a:cs typeface="Times New Roman" panose="02020603050405020304" pitchFamily="18" charset="0"/>
              </a:rPr>
              <a:t>Rest-work Schedule during Operations with Heat Exposure</a:t>
            </a:r>
            <a:endParaRPr lang="zh-TW" altLang="en-US" sz="4400" b="1" dirty="0">
              <a:solidFill>
                <a:schemeClr val="bg1"/>
              </a:solidFill>
              <a:ea typeface="華康粗圓體" panose="020F0709000000000000" pitchFamily="49" charset="-120"/>
              <a:cs typeface="Times New Roman" panose="02020603050405020304" pitchFamily="18" charset="0"/>
            </a:endParaRPr>
          </a:p>
        </p:txBody>
      </p:sp>
      <p:sp>
        <p:nvSpPr>
          <p:cNvPr id="177" name="矩形: 圓角 176">
            <a:extLst>
              <a:ext uri="{FF2B5EF4-FFF2-40B4-BE49-F238E27FC236}">
                <a16:creationId xmlns:a16="http://schemas.microsoft.com/office/drawing/2014/main" id="{CA4E4339-0234-401B-BB99-CB168DFB7A1E}"/>
              </a:ext>
            </a:extLst>
          </p:cNvPr>
          <p:cNvSpPr/>
          <p:nvPr/>
        </p:nvSpPr>
        <p:spPr>
          <a:xfrm>
            <a:off x="445537" y="14388616"/>
            <a:ext cx="5400000" cy="881063"/>
          </a:xfrm>
          <a:prstGeom prst="roundRect">
            <a:avLst>
              <a:gd name="adj" fmla="val 21917"/>
            </a:avLst>
          </a:prstGeom>
          <a:solidFill>
            <a:schemeClr val="accent1">
              <a:lumMod val="40000"/>
              <a:lumOff val="60000"/>
            </a:schemeClr>
          </a:solidFill>
          <a:ln>
            <a:noFill/>
          </a:ln>
        </p:spPr>
        <p:txBody>
          <a:bodyPr wrap="square">
            <a:spAutoFit/>
          </a:bodyPr>
          <a:lstStyle/>
          <a:p>
            <a:pPr algn="ctr"/>
            <a:r>
              <a:rPr lang="en-US" altLang="zh-TW" sz="4400" b="1" dirty="0">
                <a:solidFill>
                  <a:schemeClr val="accent1">
                    <a:lumMod val="50000"/>
                  </a:schemeClr>
                </a:solidFill>
                <a:ea typeface="華康粗圓體" panose="020F0709000000000000" pitchFamily="49" charset="-120"/>
                <a:cs typeface="Times New Roman" panose="02020603050405020304" pitchFamily="18" charset="0"/>
              </a:rPr>
              <a:t>Estimation of WBGT</a:t>
            </a:r>
            <a:endParaRPr lang="zh-TW" altLang="en-US" sz="4400" b="1" dirty="0">
              <a:solidFill>
                <a:schemeClr val="accent1">
                  <a:lumMod val="50000"/>
                </a:schemeClr>
              </a:solidFill>
              <a:ea typeface="華康粗圓體" panose="020F0709000000000000" pitchFamily="49" charset="-120"/>
            </a:endParaRPr>
          </a:p>
        </p:txBody>
      </p:sp>
      <p:sp>
        <p:nvSpPr>
          <p:cNvPr id="178" name="矩形: 圓角 177">
            <a:extLst>
              <a:ext uri="{FF2B5EF4-FFF2-40B4-BE49-F238E27FC236}">
                <a16:creationId xmlns:a16="http://schemas.microsoft.com/office/drawing/2014/main" id="{5000B08F-E6B0-41DF-8761-FD119EBA09B1}"/>
              </a:ext>
            </a:extLst>
          </p:cNvPr>
          <p:cNvSpPr/>
          <p:nvPr/>
        </p:nvSpPr>
        <p:spPr>
          <a:xfrm>
            <a:off x="445537" y="17907627"/>
            <a:ext cx="5400000" cy="881063"/>
          </a:xfrm>
          <a:prstGeom prst="roundRect">
            <a:avLst>
              <a:gd name="adj" fmla="val 21917"/>
            </a:avLst>
          </a:prstGeom>
          <a:solidFill>
            <a:schemeClr val="accent1">
              <a:lumMod val="40000"/>
              <a:lumOff val="60000"/>
            </a:schemeClr>
          </a:solidFill>
          <a:ln>
            <a:noFill/>
          </a:ln>
        </p:spPr>
        <p:txBody>
          <a:bodyPr wrap="square">
            <a:spAutoFit/>
          </a:bodyPr>
          <a:lstStyle/>
          <a:p>
            <a:pPr algn="ctr"/>
            <a:r>
              <a:rPr lang="en-US" altLang="zh-TW" sz="4400" b="1" dirty="0">
                <a:solidFill>
                  <a:schemeClr val="accent1">
                    <a:lumMod val="50000"/>
                  </a:schemeClr>
                </a:solidFill>
                <a:ea typeface="華康粗圓體" panose="020F0709000000000000" pitchFamily="49" charset="-120"/>
                <a:cs typeface="Times New Roman" panose="02020603050405020304" pitchFamily="18" charset="0"/>
              </a:rPr>
              <a:t>Annual Average</a:t>
            </a:r>
          </a:p>
        </p:txBody>
      </p:sp>
      <mc:AlternateContent xmlns:mc="http://schemas.openxmlformats.org/markup-compatibility/2006" xmlns:a14="http://schemas.microsoft.com/office/drawing/2010/main">
        <mc:Choice Requires="a14">
          <p:graphicFrame>
            <p:nvGraphicFramePr>
              <p:cNvPr id="181" name="表格 180">
                <a:extLst>
                  <a:ext uri="{FF2B5EF4-FFF2-40B4-BE49-F238E27FC236}">
                    <a16:creationId xmlns:a16="http://schemas.microsoft.com/office/drawing/2014/main" id="{AB3754CC-5B90-439E-AF20-23CA09B1CF16}"/>
                  </a:ext>
                </a:extLst>
              </p:cNvPr>
              <p:cNvGraphicFramePr>
                <a:graphicFrameLocks noGrp="1"/>
              </p:cNvGraphicFramePr>
              <p:nvPr>
                <p:extLst>
                  <p:ext uri="{D42A27DB-BD31-4B8C-83A1-F6EECF244321}">
                    <p14:modId xmlns:p14="http://schemas.microsoft.com/office/powerpoint/2010/main" val="27626438"/>
                  </p:ext>
                </p:extLst>
              </p:nvPr>
            </p:nvGraphicFramePr>
            <p:xfrm>
              <a:off x="445537" y="15527995"/>
              <a:ext cx="14400000" cy="2028384"/>
            </p:xfrm>
            <a:graphic>
              <a:graphicData uri="http://schemas.openxmlformats.org/drawingml/2006/table">
                <a:tbl>
                  <a:tblPr bandRow="1">
                    <a:tableStyleId>{C083E6E3-FA7D-4D7B-A595-EF9225AFEA82}</a:tableStyleId>
                  </a:tblPr>
                  <a:tblGrid>
                    <a:gridCol w="7200000">
                      <a:extLst>
                        <a:ext uri="{9D8B030D-6E8A-4147-A177-3AD203B41FA5}">
                          <a16:colId xmlns:a16="http://schemas.microsoft.com/office/drawing/2014/main" val="2679372204"/>
                        </a:ext>
                      </a:extLst>
                    </a:gridCol>
                    <a:gridCol w="7200000">
                      <a:extLst>
                        <a:ext uri="{9D8B030D-6E8A-4147-A177-3AD203B41FA5}">
                          <a16:colId xmlns:a16="http://schemas.microsoft.com/office/drawing/2014/main" val="1248035888"/>
                        </a:ext>
                      </a:extLst>
                    </a:gridCol>
                  </a:tblGrid>
                  <a:tr h="365892">
                    <a:tc>
                      <a:txBody>
                        <a:bodyPr/>
                        <a:lstStyle/>
                        <a:p>
                          <a:pPr marL="0" indent="0" algn="ctr">
                            <a:buFont typeface="Arial" panose="020B0604020202020204" pitchFamily="34" charset="0"/>
                            <a:buNone/>
                          </a:pPr>
                          <a:r>
                            <a:rPr lang="en-US" altLang="zh-TW" sz="2400" dirty="0"/>
                            <a:t>Input</a:t>
                          </a:r>
                          <a:endParaRPr lang="zh-TW" altLang="en-US" sz="2400" dirty="0">
                            <a:latin typeface="+mn-lt"/>
                            <a:ea typeface="華康粗圓體" panose="020F0709000000000000" pitchFamily="49" charset="-120"/>
                          </a:endParaRPr>
                        </a:p>
                      </a:txBody>
                      <a:tcPr/>
                    </a:tc>
                    <a:tc>
                      <a:txBody>
                        <a:bodyPr/>
                        <a:lstStyle/>
                        <a:p>
                          <a:pPr marL="0" indent="0" algn="ctr">
                            <a:buFont typeface="Arial" panose="020B0604020202020204" pitchFamily="34" charset="0"/>
                            <a:buNone/>
                          </a:pPr>
                          <a:r>
                            <a:rPr lang="en-US" altLang="zh-TW" sz="2400" dirty="0"/>
                            <a:t>Output</a:t>
                          </a:r>
                          <a:endParaRPr lang="en-US" altLang="zh-TW" sz="2400" dirty="0">
                            <a:latin typeface="+mn-lt"/>
                            <a:ea typeface="華康粗圓體" panose="020F0709000000000000" pitchFamily="49" charset="-120"/>
                          </a:endParaRPr>
                        </a:p>
                      </a:txBody>
                      <a:tcPr/>
                    </a:tc>
                    <a:extLst>
                      <a:ext uri="{0D108BD9-81ED-4DB2-BD59-A6C34878D82A}">
                        <a16:rowId xmlns:a16="http://schemas.microsoft.com/office/drawing/2014/main" val="2048177937"/>
                      </a:ext>
                    </a:extLst>
                  </a:tr>
                  <a:tr h="1571184">
                    <a:tc>
                      <a:txBody>
                        <a:bodyPr/>
                        <a:lstStyle/>
                        <a:p>
                          <a:pPr marL="457200" marR="0" lvl="0" indent="-457200" algn="l" defTabSz="30240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400" dirty="0"/>
                            <a:t>TX01: Air Temperature</a:t>
                          </a:r>
                          <a:r>
                            <a:rPr lang="zh-TW" altLang="en-US" sz="2400" dirty="0"/>
                            <a:t> </a:t>
                          </a:r>
                          <a:r>
                            <a:rPr lang="en-US" altLang="zh-TW" sz="2400" dirty="0"/>
                            <a:t>(Ta / unit: ℃)</a:t>
                          </a:r>
                        </a:p>
                        <a:p>
                          <a:pPr marL="457200" marR="0" lvl="0" indent="-457200" algn="l" defTabSz="30240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400" dirty="0"/>
                            <a:t>RH01: Relative Humidity</a:t>
                          </a:r>
                          <a:r>
                            <a:rPr lang="zh-TW" altLang="en-US" sz="2400" dirty="0"/>
                            <a:t> </a:t>
                          </a:r>
                          <a:r>
                            <a:rPr lang="en-US" altLang="zh-TW" sz="2400" dirty="0"/>
                            <a:t>(RH / unit: %)</a:t>
                          </a:r>
                        </a:p>
                        <a:p>
                          <a:pPr marL="457200" marR="0" lvl="0" indent="-457200" algn="l" defTabSz="30240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400" dirty="0"/>
                            <a:t>WD01: Average Wind Speed</a:t>
                          </a:r>
                          <a:r>
                            <a:rPr lang="zh-TW" altLang="en-US" sz="2400" dirty="0"/>
                            <a:t> </a:t>
                          </a:r>
                          <a:r>
                            <a:rPr lang="en-US" altLang="zh-TW" sz="2400" dirty="0"/>
                            <a:t>(WS / unit: m/s)</a:t>
                          </a:r>
                        </a:p>
                        <a:p>
                          <a:pPr marL="457200" marR="0" lvl="0" indent="-457200" algn="l" defTabSz="30240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400" dirty="0"/>
                            <a:t>SS02: Global Solar Radiation (SR / unit: MJ/</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𝑚</m:t>
                                  </m:r>
                                </m:e>
                                <m:sup>
                                  <m:r>
                                    <a:rPr lang="en-US" altLang="zh-TW" sz="2400" i="1" smtClean="0">
                                      <a:latin typeface="Cambria Math" panose="02040503050406030204" pitchFamily="18" charset="0"/>
                                    </a:rPr>
                                    <m:t>2</m:t>
                                  </m:r>
                                </m:sup>
                              </m:sSup>
                            </m:oMath>
                          </a14:m>
                          <a:r>
                            <a:rPr lang="en-US" altLang="zh-TW" sz="2400" dirty="0"/>
                            <a:t>)</a:t>
                          </a:r>
                          <a:endParaRPr lang="en-US" altLang="zh-TW" sz="2400" dirty="0">
                            <a:latin typeface="+mn-lt"/>
                            <a:ea typeface="華康粗圓體" panose="020F0709000000000000" pitchFamily="49" charset="-120"/>
                          </a:endParaRPr>
                        </a:p>
                      </a:txBody>
                      <a:tcPr/>
                    </a:tc>
                    <a:tc>
                      <a:txBody>
                        <a:bodyPr/>
                        <a:lstStyle/>
                        <a:p>
                          <a:pPr marL="457200" indent="-457200">
                            <a:buFont typeface="Arial" panose="020B0604020202020204" pitchFamily="34" charset="0"/>
                            <a:buChar char="•"/>
                          </a:pPr>
                          <a:r>
                            <a:rPr lang="en-US" altLang="zh-TW" sz="2400" dirty="0"/>
                            <a:t>Natural Wet-bulb Temperature</a:t>
                          </a:r>
                          <a:r>
                            <a:rPr lang="zh-TW" altLang="en-US" sz="2400" dirty="0"/>
                            <a:t> </a:t>
                          </a:r>
                          <a:r>
                            <a:rPr lang="en-US" altLang="zh-TW" sz="2400" dirty="0"/>
                            <a:t>(Tw / unit: ℃)</a:t>
                          </a:r>
                        </a:p>
                        <a:p>
                          <a:pPr marL="457200" indent="-457200">
                            <a:buFont typeface="Arial" panose="020B0604020202020204" pitchFamily="34" charset="0"/>
                            <a:buChar char="•"/>
                          </a:pPr>
                          <a:r>
                            <a:rPr lang="en-US" altLang="zh-TW" sz="2400" dirty="0"/>
                            <a:t>Globe Temperature</a:t>
                          </a:r>
                          <a:r>
                            <a:rPr lang="zh-TW" altLang="en-US" sz="2400" dirty="0"/>
                            <a:t> </a:t>
                          </a:r>
                          <a:r>
                            <a:rPr lang="en-US" altLang="zh-TW" sz="2400" dirty="0"/>
                            <a:t>(</a:t>
                          </a:r>
                          <a:r>
                            <a:rPr lang="en-US" altLang="zh-TW" sz="2400" dirty="0" err="1"/>
                            <a:t>Tg</a:t>
                          </a:r>
                          <a:r>
                            <a:rPr lang="en-US" altLang="zh-TW" sz="2400" dirty="0"/>
                            <a:t> / unit: ℃)</a:t>
                          </a:r>
                        </a:p>
                        <a:p>
                          <a:pPr marL="457200" indent="-457200">
                            <a:buFont typeface="Arial" panose="020B0604020202020204" pitchFamily="34" charset="0"/>
                            <a:buChar char="•"/>
                          </a:pPr>
                          <a:r>
                            <a:rPr lang="en-US" altLang="zh-TW" sz="2400" dirty="0"/>
                            <a:t>WBGT</a:t>
                          </a:r>
                          <a:r>
                            <a:rPr lang="zh-TW" altLang="en-US" sz="2400" dirty="0"/>
                            <a:t> </a:t>
                          </a:r>
                          <a:r>
                            <a:rPr lang="en-US" altLang="zh-TW" sz="2400" dirty="0"/>
                            <a:t>(unit: ℃) = 0.7 x Tw + 0.2 x </a:t>
                          </a:r>
                          <a:r>
                            <a:rPr lang="en-US" altLang="zh-TW" sz="2400" dirty="0" err="1"/>
                            <a:t>Tg</a:t>
                          </a:r>
                          <a:r>
                            <a:rPr lang="en-US" altLang="zh-TW" sz="2400" dirty="0"/>
                            <a:t> + 0.1 x Ta</a:t>
                          </a:r>
                        </a:p>
                      </a:txBody>
                      <a:tcPr/>
                    </a:tc>
                    <a:extLst>
                      <a:ext uri="{0D108BD9-81ED-4DB2-BD59-A6C34878D82A}">
                        <a16:rowId xmlns:a16="http://schemas.microsoft.com/office/drawing/2014/main" val="973800275"/>
                      </a:ext>
                    </a:extLst>
                  </a:tr>
                </a:tbl>
              </a:graphicData>
            </a:graphic>
          </p:graphicFrame>
        </mc:Choice>
        <mc:Fallback xmlns="">
          <p:graphicFrame>
            <p:nvGraphicFramePr>
              <p:cNvPr id="181" name="表格 180">
                <a:extLst>
                  <a:ext uri="{FF2B5EF4-FFF2-40B4-BE49-F238E27FC236}">
                    <a16:creationId xmlns:a16="http://schemas.microsoft.com/office/drawing/2014/main" id="{AB3754CC-5B90-439E-AF20-23CA09B1CF16}"/>
                  </a:ext>
                </a:extLst>
              </p:cNvPr>
              <p:cNvGraphicFramePr>
                <a:graphicFrameLocks noGrp="1"/>
              </p:cNvGraphicFramePr>
              <p:nvPr>
                <p:extLst>
                  <p:ext uri="{D42A27DB-BD31-4B8C-83A1-F6EECF244321}">
                    <p14:modId xmlns:p14="http://schemas.microsoft.com/office/powerpoint/2010/main" val="27626438"/>
                  </p:ext>
                </p:extLst>
              </p:nvPr>
            </p:nvGraphicFramePr>
            <p:xfrm>
              <a:off x="445537" y="15527995"/>
              <a:ext cx="14400000" cy="2028384"/>
            </p:xfrm>
            <a:graphic>
              <a:graphicData uri="http://schemas.openxmlformats.org/drawingml/2006/table">
                <a:tbl>
                  <a:tblPr bandRow="1">
                    <a:tableStyleId>{C083E6E3-FA7D-4D7B-A595-EF9225AFEA82}</a:tableStyleId>
                  </a:tblPr>
                  <a:tblGrid>
                    <a:gridCol w="7200000">
                      <a:extLst>
                        <a:ext uri="{9D8B030D-6E8A-4147-A177-3AD203B41FA5}">
                          <a16:colId xmlns:a16="http://schemas.microsoft.com/office/drawing/2014/main" val="2679372204"/>
                        </a:ext>
                      </a:extLst>
                    </a:gridCol>
                    <a:gridCol w="7200000">
                      <a:extLst>
                        <a:ext uri="{9D8B030D-6E8A-4147-A177-3AD203B41FA5}">
                          <a16:colId xmlns:a16="http://schemas.microsoft.com/office/drawing/2014/main" val="1248035888"/>
                        </a:ext>
                      </a:extLst>
                    </a:gridCol>
                  </a:tblGrid>
                  <a:tr h="457200">
                    <a:tc>
                      <a:txBody>
                        <a:bodyPr/>
                        <a:lstStyle/>
                        <a:p>
                          <a:pPr marL="0" indent="0" algn="ctr">
                            <a:buFont typeface="Arial" panose="020B0604020202020204" pitchFamily="34" charset="0"/>
                            <a:buNone/>
                          </a:pPr>
                          <a:r>
                            <a:rPr lang="en-US" altLang="zh-TW" sz="2400" dirty="0"/>
                            <a:t>Input</a:t>
                          </a:r>
                          <a:endParaRPr lang="zh-TW" altLang="en-US" sz="2400" dirty="0">
                            <a:latin typeface="+mn-lt"/>
                            <a:ea typeface="華康粗圓體" panose="020F0709000000000000" pitchFamily="49" charset="-120"/>
                          </a:endParaRPr>
                        </a:p>
                      </a:txBody>
                      <a:tcPr/>
                    </a:tc>
                    <a:tc>
                      <a:txBody>
                        <a:bodyPr/>
                        <a:lstStyle/>
                        <a:p>
                          <a:pPr marL="0" indent="0" algn="ctr">
                            <a:buFont typeface="Arial" panose="020B0604020202020204" pitchFamily="34" charset="0"/>
                            <a:buNone/>
                          </a:pPr>
                          <a:r>
                            <a:rPr lang="en-US" altLang="zh-TW" sz="2400" dirty="0"/>
                            <a:t>Output</a:t>
                          </a:r>
                          <a:endParaRPr lang="en-US" altLang="zh-TW" sz="2400" dirty="0">
                            <a:latin typeface="+mn-lt"/>
                            <a:ea typeface="華康粗圓體" panose="020F0709000000000000" pitchFamily="49" charset="-120"/>
                          </a:endParaRPr>
                        </a:p>
                      </a:txBody>
                      <a:tcPr/>
                    </a:tc>
                    <a:extLst>
                      <a:ext uri="{0D108BD9-81ED-4DB2-BD59-A6C34878D82A}">
                        <a16:rowId xmlns:a16="http://schemas.microsoft.com/office/drawing/2014/main" val="2048177937"/>
                      </a:ext>
                    </a:extLst>
                  </a:tr>
                  <a:tr h="1571184">
                    <a:tc>
                      <a:txBody>
                        <a:bodyPr/>
                        <a:lstStyle/>
                        <a:p>
                          <a:endParaRPr lang="zh-TW"/>
                        </a:p>
                      </a:txBody>
                      <a:tcPr>
                        <a:blipFill>
                          <a:blip r:embed="rId15"/>
                          <a:stretch>
                            <a:fillRect t="-32171" r="-100000" b="-7752"/>
                          </a:stretch>
                        </a:blipFill>
                      </a:tcPr>
                    </a:tc>
                    <a:tc>
                      <a:txBody>
                        <a:bodyPr/>
                        <a:lstStyle/>
                        <a:p>
                          <a:pPr marL="457200" indent="-457200">
                            <a:buFont typeface="Arial" panose="020B0604020202020204" pitchFamily="34" charset="0"/>
                            <a:buChar char="•"/>
                          </a:pPr>
                          <a:r>
                            <a:rPr lang="en-US" altLang="zh-TW" sz="2400" dirty="0"/>
                            <a:t>Natural Wet-bulb Temperature</a:t>
                          </a:r>
                          <a:r>
                            <a:rPr lang="zh-TW" altLang="en-US" sz="2400" dirty="0"/>
                            <a:t> </a:t>
                          </a:r>
                          <a:r>
                            <a:rPr lang="en-US" altLang="zh-TW" sz="2400" dirty="0"/>
                            <a:t>(Tw / unit: ℃)</a:t>
                          </a:r>
                        </a:p>
                        <a:p>
                          <a:pPr marL="457200" indent="-457200">
                            <a:buFont typeface="Arial" panose="020B0604020202020204" pitchFamily="34" charset="0"/>
                            <a:buChar char="•"/>
                          </a:pPr>
                          <a:r>
                            <a:rPr lang="en-US" altLang="zh-TW" sz="2400" dirty="0"/>
                            <a:t>Globe Temperature</a:t>
                          </a:r>
                          <a:r>
                            <a:rPr lang="zh-TW" altLang="en-US" sz="2400" dirty="0"/>
                            <a:t> </a:t>
                          </a:r>
                          <a:r>
                            <a:rPr lang="en-US" altLang="zh-TW" sz="2400" dirty="0"/>
                            <a:t>(</a:t>
                          </a:r>
                          <a:r>
                            <a:rPr lang="en-US" altLang="zh-TW" sz="2400" dirty="0" err="1"/>
                            <a:t>Tg</a:t>
                          </a:r>
                          <a:r>
                            <a:rPr lang="en-US" altLang="zh-TW" sz="2400" dirty="0"/>
                            <a:t> / unit: ℃)</a:t>
                          </a:r>
                        </a:p>
                        <a:p>
                          <a:pPr marL="457200" indent="-457200">
                            <a:buFont typeface="Arial" panose="020B0604020202020204" pitchFamily="34" charset="0"/>
                            <a:buChar char="•"/>
                          </a:pPr>
                          <a:r>
                            <a:rPr lang="en-US" altLang="zh-TW" sz="2400" dirty="0"/>
                            <a:t>WBGT</a:t>
                          </a:r>
                          <a:r>
                            <a:rPr lang="zh-TW" altLang="en-US" sz="2400" dirty="0"/>
                            <a:t> </a:t>
                          </a:r>
                          <a:r>
                            <a:rPr lang="en-US" altLang="zh-TW" sz="2400" dirty="0"/>
                            <a:t>(unit: ℃) = 0.7 x Tw + 0.2 x </a:t>
                          </a:r>
                          <a:r>
                            <a:rPr lang="en-US" altLang="zh-TW" sz="2400" dirty="0" err="1"/>
                            <a:t>Tg</a:t>
                          </a:r>
                          <a:r>
                            <a:rPr lang="en-US" altLang="zh-TW" sz="2400" dirty="0"/>
                            <a:t> + 0.1 x Ta</a:t>
                          </a:r>
                        </a:p>
                      </a:txBody>
                      <a:tcPr/>
                    </a:tc>
                    <a:extLst>
                      <a:ext uri="{0D108BD9-81ED-4DB2-BD59-A6C34878D82A}">
                        <a16:rowId xmlns:a16="http://schemas.microsoft.com/office/drawing/2014/main" val="973800275"/>
                      </a:ext>
                    </a:extLst>
                  </a:tr>
                </a:tbl>
              </a:graphicData>
            </a:graphic>
          </p:graphicFrame>
        </mc:Fallback>
      </mc:AlternateContent>
      <p:sp>
        <p:nvSpPr>
          <p:cNvPr id="183" name="矩形: 圓角 182">
            <a:extLst>
              <a:ext uri="{FF2B5EF4-FFF2-40B4-BE49-F238E27FC236}">
                <a16:creationId xmlns:a16="http://schemas.microsoft.com/office/drawing/2014/main" id="{956733A0-9EA1-4F08-B02D-4B9922C6ACD7}"/>
              </a:ext>
            </a:extLst>
          </p:cNvPr>
          <p:cNvSpPr/>
          <p:nvPr/>
        </p:nvSpPr>
        <p:spPr>
          <a:xfrm>
            <a:off x="445537" y="22672340"/>
            <a:ext cx="5400000" cy="881063"/>
          </a:xfrm>
          <a:prstGeom prst="roundRect">
            <a:avLst>
              <a:gd name="adj" fmla="val 21917"/>
            </a:avLst>
          </a:prstGeom>
          <a:solidFill>
            <a:schemeClr val="accent1">
              <a:lumMod val="40000"/>
              <a:lumOff val="60000"/>
            </a:schemeClr>
          </a:solidFill>
          <a:ln>
            <a:noFill/>
          </a:ln>
        </p:spPr>
        <p:txBody>
          <a:bodyPr wrap="square">
            <a:spAutoFit/>
          </a:bodyPr>
          <a:lstStyle/>
          <a:p>
            <a:pPr algn="ctr"/>
            <a:r>
              <a:rPr lang="en-US" altLang="zh-TW" sz="4400" b="1" dirty="0">
                <a:solidFill>
                  <a:schemeClr val="accent1">
                    <a:lumMod val="50000"/>
                  </a:schemeClr>
                </a:solidFill>
                <a:ea typeface="華康粗圓體" panose="020F0709000000000000" pitchFamily="49" charset="-120"/>
                <a:cs typeface="Times New Roman" panose="02020603050405020304" pitchFamily="18" charset="0"/>
              </a:rPr>
              <a:t>Monthly Average</a:t>
            </a:r>
          </a:p>
        </p:txBody>
      </p:sp>
      <p:sp>
        <p:nvSpPr>
          <p:cNvPr id="190" name="矩形 189">
            <a:extLst>
              <a:ext uri="{FF2B5EF4-FFF2-40B4-BE49-F238E27FC236}">
                <a16:creationId xmlns:a16="http://schemas.microsoft.com/office/drawing/2014/main" id="{E8A4D9BF-5F0C-43E3-B75A-24E6DF8A23EC}"/>
              </a:ext>
            </a:extLst>
          </p:cNvPr>
          <p:cNvSpPr/>
          <p:nvPr/>
        </p:nvSpPr>
        <p:spPr>
          <a:xfrm>
            <a:off x="11541255" y="13061218"/>
            <a:ext cx="3515224" cy="954107"/>
          </a:xfrm>
          <a:prstGeom prst="rect">
            <a:avLst/>
          </a:prstGeom>
        </p:spPr>
        <p:txBody>
          <a:bodyPr wrap="square">
            <a:spAutoFit/>
          </a:bodyPr>
          <a:lstStyle/>
          <a:p>
            <a:pPr algn="ctr"/>
            <a:r>
              <a:rPr lang="en-US" altLang="zh-TW" sz="2800" b="1" dirty="0">
                <a:ea typeface="華康粗圓體" panose="020F0709000000000000" pitchFamily="49" charset="-120"/>
              </a:rPr>
              <a:t>Fig. 1 </a:t>
            </a:r>
          </a:p>
          <a:p>
            <a:pPr algn="ctr"/>
            <a:r>
              <a:rPr lang="en-US" altLang="zh-TW" sz="2800" b="1" dirty="0">
                <a:ea typeface="華康粗圓體" panose="020F0709000000000000" pitchFamily="49" charset="-120"/>
              </a:rPr>
              <a:t>Heat Stress Monitor </a:t>
            </a:r>
          </a:p>
        </p:txBody>
      </p:sp>
      <p:sp>
        <p:nvSpPr>
          <p:cNvPr id="5" name="矩形 4">
            <a:extLst>
              <a:ext uri="{FF2B5EF4-FFF2-40B4-BE49-F238E27FC236}">
                <a16:creationId xmlns:a16="http://schemas.microsoft.com/office/drawing/2014/main" id="{6B34A496-8907-4BF9-BCAE-DEE9599EF4A8}"/>
              </a:ext>
            </a:extLst>
          </p:cNvPr>
          <p:cNvSpPr/>
          <p:nvPr/>
        </p:nvSpPr>
        <p:spPr>
          <a:xfrm>
            <a:off x="15424248" y="9596435"/>
            <a:ext cx="11789009" cy="2923877"/>
          </a:xfrm>
          <a:prstGeom prst="rect">
            <a:avLst/>
          </a:prstGeom>
        </p:spPr>
        <p:txBody>
          <a:bodyPr wrap="square">
            <a:spAutoFit/>
          </a:bodyPr>
          <a:lstStyle/>
          <a:p>
            <a:pPr algn="just"/>
            <a:r>
              <a:rPr lang="en-US" altLang="zh-TW" sz="2400" b="1" dirty="0"/>
              <a:t>Heat flag conditions </a:t>
            </a:r>
            <a:r>
              <a:rPr lang="en-US" altLang="zh-TW" sz="2400" dirty="0"/>
              <a:t>in the military describe the risk of suffering heat illness (heat cramps, heat exhaustion, heat injury, and heat stroke) during work or exercise outside in the heat, which are currently based on WBGT. Currently, there are 5 flag conditions in use by the U.S. military shown in Fig. 5. After no flag, each color corresponds with increasing restrictions to work or training based on personnel’s heat acclimatization status and training intensity.</a:t>
            </a:r>
          </a:p>
          <a:p>
            <a:pPr algn="just"/>
            <a:r>
              <a:rPr lang="en-US" altLang="zh-TW" sz="2400" dirty="0"/>
              <a:t> </a:t>
            </a:r>
          </a:p>
          <a:p>
            <a:r>
              <a:rPr lang="en-US" altLang="zh-TW" sz="2000" dirty="0"/>
              <a:t>Source: Military heat flag conditions explained | HPRC</a:t>
            </a:r>
            <a:r>
              <a:rPr lang="zh-TW" altLang="en-US" sz="2000" dirty="0"/>
              <a:t> </a:t>
            </a:r>
            <a:endParaRPr lang="en-US" altLang="zh-TW" sz="2000" dirty="0"/>
          </a:p>
          <a:p>
            <a:r>
              <a:rPr lang="en-US" altLang="zh-TW" sz="2000" dirty="0"/>
              <a:t>(</a:t>
            </a:r>
            <a:r>
              <a:rPr lang="en-US" altLang="zh-TW" sz="2000" dirty="0">
                <a:hlinkClick r:id="rId16"/>
              </a:rPr>
              <a:t>https://www.hprc-online.org/physical-fitness/environmental-extremes/military-heat-flag-conditions-explained</a:t>
            </a:r>
            <a:r>
              <a:rPr lang="en-US" altLang="zh-TW" sz="2000" dirty="0"/>
              <a:t>)</a:t>
            </a:r>
            <a:endParaRPr lang="zh-TW" altLang="en-US" sz="2000" dirty="0"/>
          </a:p>
        </p:txBody>
      </p:sp>
      <p:sp>
        <p:nvSpPr>
          <p:cNvPr id="7" name="矩形 6">
            <a:extLst>
              <a:ext uri="{FF2B5EF4-FFF2-40B4-BE49-F238E27FC236}">
                <a16:creationId xmlns:a16="http://schemas.microsoft.com/office/drawing/2014/main" id="{70C23FC0-A038-4E24-8EF1-822667279B84}"/>
              </a:ext>
            </a:extLst>
          </p:cNvPr>
          <p:cNvSpPr/>
          <p:nvPr/>
        </p:nvSpPr>
        <p:spPr>
          <a:xfrm>
            <a:off x="7529372" y="3142817"/>
            <a:ext cx="15181544" cy="1969770"/>
          </a:xfrm>
          <a:prstGeom prst="rect">
            <a:avLst/>
          </a:prstGeom>
        </p:spPr>
        <p:txBody>
          <a:bodyPr wrap="square">
            <a:spAutoFit/>
          </a:bodyPr>
          <a:lstStyle/>
          <a:p>
            <a:pPr algn="ctr"/>
            <a:endParaRPr lang="zh-TW" altLang="en-US" sz="1200" dirty="0">
              <a:solidFill>
                <a:srgbClr val="000000"/>
              </a:solidFill>
              <a:latin typeface="Times New Roman" panose="02020603050405020304" pitchFamily="18" charset="0"/>
            </a:endParaRPr>
          </a:p>
          <a:p>
            <a:pPr algn="ctr"/>
            <a:r>
              <a:rPr lang="en-US" altLang="zh-TW" sz="1200" dirty="0">
                <a:solidFill>
                  <a:srgbClr val="000000"/>
                </a:solidFill>
                <a:latin typeface="Times New Roman" panose="02020603050405020304" pitchFamily="18" charset="0"/>
              </a:rPr>
              <a:t> </a:t>
            </a:r>
            <a:r>
              <a:rPr lang="en-US" altLang="zh-TW" sz="5400" b="1" dirty="0">
                <a:solidFill>
                  <a:srgbClr val="000000"/>
                </a:solidFill>
                <a:latin typeface="Times New Roman" panose="02020603050405020304" pitchFamily="18" charset="0"/>
              </a:rPr>
              <a:t>Man-Fang Liang</a:t>
            </a:r>
            <a:r>
              <a:rPr lang="en-US" altLang="zh-TW" sz="5400" b="1" baseline="30000" dirty="0">
                <a:solidFill>
                  <a:srgbClr val="000000"/>
                </a:solidFill>
                <a:latin typeface="Times New Roman" panose="02020603050405020304" pitchFamily="18" charset="0"/>
              </a:rPr>
              <a:t>1,2</a:t>
            </a:r>
            <a:r>
              <a:rPr lang="en-US" altLang="zh-TW" sz="5400" b="1" dirty="0">
                <a:solidFill>
                  <a:srgbClr val="000000"/>
                </a:solidFill>
                <a:latin typeface="Times New Roman" panose="02020603050405020304" pitchFamily="18" charset="0"/>
              </a:rPr>
              <a:t>, Yi-Chi Wang</a:t>
            </a:r>
            <a:r>
              <a:rPr lang="en-US" altLang="zh-TW" sz="5400" b="1" baseline="30000" dirty="0">
                <a:solidFill>
                  <a:srgbClr val="000000"/>
                </a:solidFill>
                <a:latin typeface="Times New Roman" panose="02020603050405020304" pitchFamily="18" charset="0"/>
              </a:rPr>
              <a:t>2</a:t>
            </a:r>
            <a:r>
              <a:rPr lang="en-US" altLang="zh-TW" sz="5400" b="1" dirty="0">
                <a:solidFill>
                  <a:srgbClr val="000000"/>
                </a:solidFill>
                <a:latin typeface="Times New Roman" panose="02020603050405020304" pitchFamily="18" charset="0"/>
              </a:rPr>
              <a:t> and Yu-Chi Lee</a:t>
            </a:r>
            <a:r>
              <a:rPr lang="en-US" altLang="zh-TW" sz="5400" b="1" baseline="30000" dirty="0">
                <a:solidFill>
                  <a:srgbClr val="000000"/>
                </a:solidFill>
                <a:latin typeface="Times New Roman" panose="02020603050405020304" pitchFamily="18" charset="0"/>
              </a:rPr>
              <a:t>2</a:t>
            </a:r>
          </a:p>
          <a:p>
            <a:pPr algn="ctr"/>
            <a:r>
              <a:rPr lang="en-US" altLang="zh-TW" sz="2800" baseline="30000" dirty="0">
                <a:solidFill>
                  <a:srgbClr val="000000"/>
                </a:solidFill>
                <a:latin typeface="Times New Roman" panose="02020603050405020304" pitchFamily="18" charset="0"/>
              </a:rPr>
              <a:t>1</a:t>
            </a:r>
            <a:r>
              <a:rPr lang="en-US" altLang="zh-TW" sz="2800" dirty="0">
                <a:solidFill>
                  <a:srgbClr val="000000"/>
                </a:solidFill>
                <a:latin typeface="Times New Roman" panose="02020603050405020304" pitchFamily="18" charset="0"/>
              </a:rPr>
              <a:t>Department of Public Health, National Taiwan University, Taipei, Taiwan</a:t>
            </a:r>
          </a:p>
          <a:p>
            <a:pPr algn="ctr"/>
            <a:r>
              <a:rPr lang="en-US" altLang="zh-TW" sz="2800" baseline="30000" dirty="0">
                <a:solidFill>
                  <a:srgbClr val="000000"/>
                </a:solidFill>
                <a:latin typeface="Times New Roman" panose="02020603050405020304" pitchFamily="18" charset="0"/>
              </a:rPr>
              <a:t>2</a:t>
            </a:r>
            <a:r>
              <a:rPr lang="en-US" altLang="zh-TW" sz="2800" dirty="0">
                <a:solidFill>
                  <a:srgbClr val="000000"/>
                </a:solidFill>
                <a:latin typeface="Times New Roman" panose="02020603050405020304" pitchFamily="18" charset="0"/>
              </a:rPr>
              <a:t>Research Center for Environmental Change, Academia </a:t>
            </a:r>
            <a:r>
              <a:rPr lang="en-US" altLang="zh-TW" sz="2800" dirty="0" err="1">
                <a:solidFill>
                  <a:srgbClr val="000000"/>
                </a:solidFill>
                <a:latin typeface="Times New Roman" panose="02020603050405020304" pitchFamily="18" charset="0"/>
              </a:rPr>
              <a:t>Sinica</a:t>
            </a:r>
            <a:r>
              <a:rPr lang="en-US" altLang="zh-TW" sz="2800" dirty="0">
                <a:solidFill>
                  <a:srgbClr val="000000"/>
                </a:solidFill>
                <a:latin typeface="Times New Roman" panose="02020603050405020304" pitchFamily="18" charset="0"/>
              </a:rPr>
              <a:t>, Taipei, Taiwan</a:t>
            </a:r>
          </a:p>
        </p:txBody>
      </p:sp>
      <p:sp>
        <p:nvSpPr>
          <p:cNvPr id="124" name="矩形: 圓角 123">
            <a:extLst>
              <a:ext uri="{FF2B5EF4-FFF2-40B4-BE49-F238E27FC236}">
                <a16:creationId xmlns:a16="http://schemas.microsoft.com/office/drawing/2014/main" id="{746ADA91-0CCD-4B76-BF58-8D2AD2C3D039}"/>
              </a:ext>
            </a:extLst>
          </p:cNvPr>
          <p:cNvSpPr/>
          <p:nvPr/>
        </p:nvSpPr>
        <p:spPr>
          <a:xfrm>
            <a:off x="445536" y="5221091"/>
            <a:ext cx="29349215" cy="2834422"/>
          </a:xfrm>
          <a:prstGeom prst="roundRect">
            <a:avLst>
              <a:gd name="adj" fmla="val 9838"/>
            </a:avLst>
          </a:prstGeom>
          <a:solidFill>
            <a:schemeClr val="bg1">
              <a:lumMod val="95000"/>
            </a:schemeClr>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288000" rIns="288000" rtlCol="0" anchor="ctr"/>
          <a:lstStyle/>
          <a:p>
            <a:pPr algn="just"/>
            <a:endParaRPr lang="en-US" altLang="zh-TW" sz="3200" dirty="0">
              <a:ln>
                <a:noFill/>
                <a:prstDash val="dash"/>
              </a:ln>
              <a:solidFill>
                <a:schemeClr val="tx1"/>
              </a:solidFill>
            </a:endParaRPr>
          </a:p>
          <a:p>
            <a:pPr algn="just"/>
            <a:r>
              <a:rPr lang="en-US" altLang="zh-TW" sz="2800" dirty="0">
                <a:ln>
                  <a:noFill/>
                  <a:prstDash val="dash"/>
                </a:ln>
                <a:solidFill>
                  <a:schemeClr val="tx1"/>
                </a:solidFill>
              </a:rPr>
              <a:t>Wet-bulb globe temperature (WBGT), a weighted combination of natural wet-bulb temperature, globe temperature and dry-bulb temperature, is the most widely used index of heat stress nowadays. However, only dry-bulb temperature was provided by routine meteorological measurements, and monitors may be overheating when measuring outdoor WBGT under the sun. Therefore, this study estimates WBGT with four parameters including temperature, humidity, wind speed, and solar radiation, based on the hourly historical data from the CWB, Taiwan. To begin with, the study attempts to visualize the change of WBGT among years, months, and hours. Furthermore, the study applies the calculated WBGT to two standards, including Heat Flag Conditions use by the U.S. military and Rest-work Schedule during Operations with Heat Exposure used by Taiwan government, to see the change of flag conditions and rest time per hour regulated in Taiwan.</a:t>
            </a:r>
          </a:p>
        </p:txBody>
      </p:sp>
      <p:sp>
        <p:nvSpPr>
          <p:cNvPr id="126" name="矩形: 圓角 125">
            <a:extLst>
              <a:ext uri="{FF2B5EF4-FFF2-40B4-BE49-F238E27FC236}">
                <a16:creationId xmlns:a16="http://schemas.microsoft.com/office/drawing/2014/main" id="{983C6235-78A5-4125-855B-4CF7596CCF0A}"/>
              </a:ext>
            </a:extLst>
          </p:cNvPr>
          <p:cNvSpPr/>
          <p:nvPr/>
        </p:nvSpPr>
        <p:spPr>
          <a:xfrm>
            <a:off x="449278" y="36241548"/>
            <a:ext cx="29342143" cy="881063"/>
          </a:xfrm>
          <a:prstGeom prst="roundRect">
            <a:avLst>
              <a:gd name="adj" fmla="val 21917"/>
            </a:avLst>
          </a:prstGeom>
          <a:solidFill>
            <a:schemeClr val="accent1">
              <a:lumMod val="50000"/>
            </a:schemeClr>
          </a:solidFill>
          <a:ln>
            <a:noFill/>
          </a:ln>
        </p:spPr>
        <p:txBody>
          <a:bodyPr wrap="square">
            <a:spAutoFit/>
          </a:bodyPr>
          <a:lstStyle/>
          <a:p>
            <a:pPr algn="ctr"/>
            <a:r>
              <a:rPr lang="en-US" altLang="zh-TW" sz="4400" b="1" dirty="0">
                <a:solidFill>
                  <a:schemeClr val="bg1"/>
                </a:solidFill>
                <a:ea typeface="華康粗圓體" panose="020F0709000000000000" pitchFamily="49" charset="-120"/>
                <a:cs typeface="Times New Roman" panose="02020603050405020304" pitchFamily="18" charset="0"/>
              </a:rPr>
              <a:t>4. Summary</a:t>
            </a:r>
            <a:endParaRPr lang="zh-TW" altLang="en-US" sz="4400" b="1" dirty="0">
              <a:solidFill>
                <a:schemeClr val="bg1"/>
              </a:solidFill>
              <a:ea typeface="華康粗圓體" panose="020F0709000000000000" pitchFamily="49" charset="-120"/>
              <a:cs typeface="Times New Roman" panose="02020603050405020304" pitchFamily="18" charset="0"/>
            </a:endParaRPr>
          </a:p>
        </p:txBody>
      </p:sp>
      <p:pic>
        <p:nvPicPr>
          <p:cNvPr id="10" name="圖片 9">
            <a:extLst>
              <a:ext uri="{FF2B5EF4-FFF2-40B4-BE49-F238E27FC236}">
                <a16:creationId xmlns:a16="http://schemas.microsoft.com/office/drawing/2014/main" id="{77F2CE80-42FE-4B41-8F78-EE7DE26D3A59}"/>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a:ext>
            </a:extLst>
          </a:blip>
          <a:srcRect l="13848" t="25562" r="14129" b="26245"/>
          <a:stretch/>
        </p:blipFill>
        <p:spPr>
          <a:xfrm>
            <a:off x="2814669" y="461307"/>
            <a:ext cx="2662510" cy="2520000"/>
          </a:xfrm>
          <a:prstGeom prst="rect">
            <a:avLst/>
          </a:prstGeom>
        </p:spPr>
      </p:pic>
      <p:pic>
        <p:nvPicPr>
          <p:cNvPr id="12" name="圖片 11">
            <a:extLst>
              <a:ext uri="{FF2B5EF4-FFF2-40B4-BE49-F238E27FC236}">
                <a16:creationId xmlns:a16="http://schemas.microsoft.com/office/drawing/2014/main" id="{8DB3674D-E6A4-4427-A541-7E92E5F9AE7A}"/>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4669" y="457529"/>
            <a:ext cx="2520000" cy="2520000"/>
          </a:xfrm>
          <a:prstGeom prst="rect">
            <a:avLst/>
          </a:prstGeom>
        </p:spPr>
      </p:pic>
      <p:sp>
        <p:nvSpPr>
          <p:cNvPr id="14" name="矩形 13">
            <a:extLst>
              <a:ext uri="{FF2B5EF4-FFF2-40B4-BE49-F238E27FC236}">
                <a16:creationId xmlns:a16="http://schemas.microsoft.com/office/drawing/2014/main" id="{81CA2B7B-088E-4E6C-9308-CAFA28A2BD95}"/>
              </a:ext>
            </a:extLst>
          </p:cNvPr>
          <p:cNvSpPr/>
          <p:nvPr/>
        </p:nvSpPr>
        <p:spPr>
          <a:xfrm>
            <a:off x="22247740" y="4148969"/>
            <a:ext cx="7353424" cy="954107"/>
          </a:xfrm>
          <a:prstGeom prst="rect">
            <a:avLst/>
          </a:prstGeom>
        </p:spPr>
        <p:txBody>
          <a:bodyPr wrap="square">
            <a:spAutoFit/>
          </a:bodyPr>
          <a:lstStyle/>
          <a:p>
            <a:pPr algn="r"/>
            <a:endParaRPr lang="zh-TW" altLang="en-US" sz="2800" b="1" dirty="0">
              <a:solidFill>
                <a:srgbClr val="000000"/>
              </a:solidFill>
              <a:latin typeface="Times New Roman" panose="02020603050405020304" pitchFamily="18" charset="0"/>
              <a:cs typeface="Times New Roman" panose="02020603050405020304" pitchFamily="18" charset="0"/>
            </a:endParaRPr>
          </a:p>
          <a:p>
            <a:pPr algn="r"/>
            <a:r>
              <a:rPr lang="en-US" altLang="zh-TW" sz="2800" b="1" dirty="0">
                <a:solidFill>
                  <a:srgbClr val="000000"/>
                </a:solidFill>
                <a:latin typeface="Times New Roman" panose="02020603050405020304" pitchFamily="18" charset="0"/>
                <a:cs typeface="Times New Roman" panose="02020603050405020304" pitchFamily="18" charset="0"/>
              </a:rPr>
              <a:t> Contact: b07801003@ntu.edu.tw</a:t>
            </a:r>
            <a:endParaRPr lang="zh-TW" altLang="en-US" sz="2800" b="1" dirty="0">
              <a:latin typeface="Times New Roman" panose="02020603050405020304" pitchFamily="18" charset="0"/>
              <a:cs typeface="Times New Roman" panose="02020603050405020304" pitchFamily="18" charset="0"/>
            </a:endParaRPr>
          </a:p>
        </p:txBody>
      </p:sp>
      <p:sp>
        <p:nvSpPr>
          <p:cNvPr id="134" name="矩形: 圓角 133">
            <a:extLst>
              <a:ext uri="{FF2B5EF4-FFF2-40B4-BE49-F238E27FC236}">
                <a16:creationId xmlns:a16="http://schemas.microsoft.com/office/drawing/2014/main" id="{DC85A166-22ED-4D60-A5AC-10332FDBB888}"/>
              </a:ext>
            </a:extLst>
          </p:cNvPr>
          <p:cNvSpPr/>
          <p:nvPr/>
        </p:nvSpPr>
        <p:spPr>
          <a:xfrm>
            <a:off x="449278" y="37407936"/>
            <a:ext cx="14447006" cy="5061511"/>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lvl="2" algn="just">
              <a:buClr>
                <a:schemeClr val="bg1"/>
              </a:buClr>
            </a:pPr>
            <a:endParaRPr lang="en-US" altLang="zh-TW" sz="2800" dirty="0">
              <a:solidFill>
                <a:schemeClr val="tx1"/>
              </a:solidFill>
            </a:endParaRPr>
          </a:p>
        </p:txBody>
      </p:sp>
      <p:sp>
        <p:nvSpPr>
          <p:cNvPr id="17" name="矩形 16">
            <a:extLst>
              <a:ext uri="{FF2B5EF4-FFF2-40B4-BE49-F238E27FC236}">
                <a16:creationId xmlns:a16="http://schemas.microsoft.com/office/drawing/2014/main" id="{263D8D89-559F-4E45-B581-B5D0C215B587}"/>
              </a:ext>
            </a:extLst>
          </p:cNvPr>
          <p:cNvSpPr/>
          <p:nvPr/>
        </p:nvSpPr>
        <p:spPr>
          <a:xfrm>
            <a:off x="445536" y="18894152"/>
            <a:ext cx="5165076" cy="3416320"/>
          </a:xfrm>
          <a:prstGeom prst="rect">
            <a:avLst/>
          </a:prstGeom>
        </p:spPr>
        <p:txBody>
          <a:bodyPr wrap="square">
            <a:spAutoFit/>
          </a:bodyPr>
          <a:lstStyle/>
          <a:p>
            <a:pPr lvl="0" algn="just"/>
            <a:r>
              <a:rPr lang="en-US" altLang="zh-TW" sz="2400" dirty="0">
                <a:solidFill>
                  <a:prstClr val="black"/>
                </a:solidFill>
                <a:ea typeface="華康粗圓體" panose="020F0709000000000000" pitchFamily="49" charset="-120"/>
              </a:rPr>
              <a:t>There is a rapid drop in solar radiation in 2000 at every station shown in Fig. 2, corresponding to the trend of WBGT. Before that, there are no consistent trends of SR across all stations probably due to the personal or instrumental error. Therefore, in the following analysis, this study only uses the data after 2000 to avoid errors.</a:t>
            </a:r>
          </a:p>
        </p:txBody>
      </p:sp>
      <p:grpSp>
        <p:nvGrpSpPr>
          <p:cNvPr id="116" name="群組 115">
            <a:extLst>
              <a:ext uri="{FF2B5EF4-FFF2-40B4-BE49-F238E27FC236}">
                <a16:creationId xmlns:a16="http://schemas.microsoft.com/office/drawing/2014/main" id="{425F8EF9-EAFB-438B-8A6F-DB4D617FE35B}"/>
              </a:ext>
            </a:extLst>
          </p:cNvPr>
          <p:cNvGrpSpPr/>
          <p:nvPr/>
        </p:nvGrpSpPr>
        <p:grpSpPr>
          <a:xfrm>
            <a:off x="15483940" y="23530641"/>
            <a:ext cx="7452883" cy="2519938"/>
            <a:chOff x="15886490" y="24114304"/>
            <a:chExt cx="7452883" cy="2519938"/>
          </a:xfrm>
        </p:grpSpPr>
        <p:sp>
          <p:nvSpPr>
            <p:cNvPr id="196" name="矩形 195">
              <a:extLst>
                <a:ext uri="{FF2B5EF4-FFF2-40B4-BE49-F238E27FC236}">
                  <a16:creationId xmlns:a16="http://schemas.microsoft.com/office/drawing/2014/main" id="{5198CCF0-43A6-4F00-AE09-879468C3CE99}"/>
                </a:ext>
              </a:extLst>
            </p:cNvPr>
            <p:cNvSpPr/>
            <p:nvPr/>
          </p:nvSpPr>
          <p:spPr>
            <a:xfrm>
              <a:off x="15893506" y="25886028"/>
              <a:ext cx="7445867" cy="720000"/>
            </a:xfrm>
            <a:prstGeom prst="rect">
              <a:avLst/>
            </a:prstGeom>
            <a:blipFill dpi="0" rotWithShape="1">
              <a:blip r:embed="rId19">
                <a:alphaModFix amt="4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95" name="矩形 194">
              <a:extLst>
                <a:ext uri="{FF2B5EF4-FFF2-40B4-BE49-F238E27FC236}">
                  <a16:creationId xmlns:a16="http://schemas.microsoft.com/office/drawing/2014/main" id="{08FE21A7-5BC0-463C-9AFA-963B2287F5FC}"/>
                </a:ext>
              </a:extLst>
            </p:cNvPr>
            <p:cNvSpPr/>
            <p:nvPr/>
          </p:nvSpPr>
          <p:spPr>
            <a:xfrm>
              <a:off x="15886490" y="25119558"/>
              <a:ext cx="7452883" cy="720000"/>
            </a:xfrm>
            <a:prstGeom prst="rect">
              <a:avLst/>
            </a:prstGeom>
            <a:blipFill dpi="0" rotWithShape="1">
              <a:blip r:embed="rId19">
                <a:alphaModFix amt="4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96" name="矩形 95">
              <a:extLst>
                <a:ext uri="{FF2B5EF4-FFF2-40B4-BE49-F238E27FC236}">
                  <a16:creationId xmlns:a16="http://schemas.microsoft.com/office/drawing/2014/main" id="{0BA8A383-88A7-4B8D-8E3E-D76056C6257D}"/>
                </a:ext>
              </a:extLst>
            </p:cNvPr>
            <p:cNvSpPr/>
            <p:nvPr/>
          </p:nvSpPr>
          <p:spPr>
            <a:xfrm flipH="1">
              <a:off x="15893506" y="24204556"/>
              <a:ext cx="7445867" cy="875247"/>
            </a:xfrm>
            <a:prstGeom prst="rect">
              <a:avLst/>
            </a:prstGeom>
            <a:blipFill dpi="0" rotWithShape="1">
              <a:blip r:embed="rId19">
                <a:alphaModFix amt="4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77" name="圖片 76">
              <a:extLst>
                <a:ext uri="{FF2B5EF4-FFF2-40B4-BE49-F238E27FC236}">
                  <a16:creationId xmlns:a16="http://schemas.microsoft.com/office/drawing/2014/main" id="{B56F500B-7F51-48E3-B2D6-308BCE98523C}"/>
                </a:ext>
              </a:extLst>
            </p:cNvPr>
            <p:cNvPicPr>
              <a:picLocks noChangeAspect="1"/>
            </p:cNvPicPr>
            <p:nvPr/>
          </p:nvPicPr>
          <p:blipFill>
            <a:blip r:embed="rId2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040141" y="25083050"/>
              <a:ext cx="720000" cy="720000"/>
            </a:xfrm>
            <a:prstGeom prst="rect">
              <a:avLst/>
            </a:prstGeom>
          </p:spPr>
        </p:pic>
        <p:pic>
          <p:nvPicPr>
            <p:cNvPr id="79" name="圖片 78">
              <a:extLst>
                <a:ext uri="{FF2B5EF4-FFF2-40B4-BE49-F238E27FC236}">
                  <a16:creationId xmlns:a16="http://schemas.microsoft.com/office/drawing/2014/main" id="{FBCBB3ED-1378-4298-8AC3-775456FF3D7D}"/>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040067" y="25862480"/>
              <a:ext cx="720000" cy="720000"/>
            </a:xfrm>
            <a:prstGeom prst="rect">
              <a:avLst/>
            </a:prstGeom>
          </p:spPr>
        </p:pic>
        <p:pic>
          <p:nvPicPr>
            <p:cNvPr id="81" name="圖片 80">
              <a:extLst>
                <a:ext uri="{FF2B5EF4-FFF2-40B4-BE49-F238E27FC236}">
                  <a16:creationId xmlns:a16="http://schemas.microsoft.com/office/drawing/2014/main" id="{601015FD-4552-4066-878A-B60B24ED5638}"/>
                </a:ext>
              </a:extLst>
            </p:cNvPr>
            <p:cNvPicPr>
              <a:picLocks noChangeAspect="1"/>
            </p:cNvPicPr>
            <p:nvPr/>
          </p:nvPicPr>
          <p:blipFill>
            <a:blip r:embed="rId2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080636" y="24315656"/>
              <a:ext cx="720000" cy="720000"/>
            </a:xfrm>
            <a:prstGeom prst="rect">
              <a:avLst/>
            </a:prstGeom>
          </p:spPr>
        </p:pic>
        <p:sp>
          <p:nvSpPr>
            <p:cNvPr id="82" name="文字方塊 81">
              <a:extLst>
                <a:ext uri="{FF2B5EF4-FFF2-40B4-BE49-F238E27FC236}">
                  <a16:creationId xmlns:a16="http://schemas.microsoft.com/office/drawing/2014/main" id="{59AF0E02-5E6F-4CE6-AD9D-98EFB95DE596}"/>
                </a:ext>
              </a:extLst>
            </p:cNvPr>
            <p:cNvSpPr txBox="1"/>
            <p:nvPr/>
          </p:nvSpPr>
          <p:spPr>
            <a:xfrm>
              <a:off x="18795841" y="24114304"/>
              <a:ext cx="1795941" cy="523220"/>
            </a:xfrm>
            <a:prstGeom prst="rect">
              <a:avLst/>
            </a:prstGeom>
            <a:noFill/>
          </p:spPr>
          <p:txBody>
            <a:bodyPr vert="horz" wrap="none" rtlCol="0">
              <a:spAutoFit/>
            </a:bodyPr>
            <a:lstStyle/>
            <a:p>
              <a:r>
                <a:rPr lang="en-US" altLang="zh-TW" sz="2800" b="1" dirty="0">
                  <a:ea typeface="華康粗圓體" panose="020F0709000000000000" pitchFamily="49" charset="-120"/>
                </a:rPr>
                <a:t>Light Work</a:t>
              </a:r>
              <a:endParaRPr lang="zh-TW" altLang="en-US" sz="2800" b="1" dirty="0">
                <a:ea typeface="華康粗圓體" panose="020F0709000000000000" pitchFamily="49" charset="-120"/>
              </a:endParaRPr>
            </a:p>
          </p:txBody>
        </p:sp>
        <p:sp>
          <p:nvSpPr>
            <p:cNvPr id="85" name="矩形 84">
              <a:extLst>
                <a:ext uri="{FF2B5EF4-FFF2-40B4-BE49-F238E27FC236}">
                  <a16:creationId xmlns:a16="http://schemas.microsoft.com/office/drawing/2014/main" id="{39B07B70-4D0A-4414-9263-728BF4820E3E}"/>
                </a:ext>
              </a:extLst>
            </p:cNvPr>
            <p:cNvSpPr/>
            <p:nvPr/>
          </p:nvSpPr>
          <p:spPr>
            <a:xfrm>
              <a:off x="16822510" y="24453332"/>
              <a:ext cx="6380112" cy="707886"/>
            </a:xfrm>
            <a:prstGeom prst="rect">
              <a:avLst/>
            </a:prstGeom>
          </p:spPr>
          <p:txBody>
            <a:bodyPr wrap="square">
              <a:spAutoFit/>
            </a:bodyPr>
            <a:lstStyle/>
            <a:p>
              <a:pPr algn="just"/>
              <a:r>
                <a:rPr lang="en-US" altLang="zh-TW" sz="2000" dirty="0">
                  <a:ea typeface="華康細圓體" panose="020F0309000000000000" pitchFamily="49" charset="-120"/>
                </a:rPr>
                <a:t>Only performing arm movements in sitting or standing positions to operate machines</a:t>
              </a:r>
              <a:endParaRPr lang="zh-TW" altLang="en-US" sz="2000" dirty="0">
                <a:ea typeface="華康細圓體" panose="020F0309000000000000" pitchFamily="49" charset="-120"/>
              </a:endParaRPr>
            </a:p>
          </p:txBody>
        </p:sp>
        <p:sp>
          <p:nvSpPr>
            <p:cNvPr id="171" name="文字方塊 170">
              <a:extLst>
                <a:ext uri="{FF2B5EF4-FFF2-40B4-BE49-F238E27FC236}">
                  <a16:creationId xmlns:a16="http://schemas.microsoft.com/office/drawing/2014/main" id="{D2DD2C16-2C22-4CA7-8DBA-79ED745E3B33}"/>
                </a:ext>
              </a:extLst>
            </p:cNvPr>
            <p:cNvSpPr txBox="1"/>
            <p:nvPr/>
          </p:nvSpPr>
          <p:spPr>
            <a:xfrm>
              <a:off x="18419648" y="25094319"/>
              <a:ext cx="2548326" cy="523220"/>
            </a:xfrm>
            <a:prstGeom prst="rect">
              <a:avLst/>
            </a:prstGeom>
            <a:noFill/>
          </p:spPr>
          <p:txBody>
            <a:bodyPr vert="horz" wrap="none" rtlCol="0">
              <a:spAutoFit/>
            </a:bodyPr>
            <a:lstStyle/>
            <a:p>
              <a:r>
                <a:rPr lang="en-US" altLang="zh-TW" sz="2800" b="1" dirty="0">
                  <a:ea typeface="華康粗圓體" panose="020F0709000000000000" pitchFamily="49" charset="-120"/>
                </a:rPr>
                <a:t>Moderate Work</a:t>
              </a:r>
              <a:endParaRPr lang="zh-TW" altLang="en-US" sz="2800" b="1" dirty="0">
                <a:ea typeface="華康粗圓體" panose="020F0709000000000000" pitchFamily="49" charset="-120"/>
              </a:endParaRPr>
            </a:p>
          </p:txBody>
        </p:sp>
        <p:sp>
          <p:nvSpPr>
            <p:cNvPr id="179" name="文字方塊 178">
              <a:extLst>
                <a:ext uri="{FF2B5EF4-FFF2-40B4-BE49-F238E27FC236}">
                  <a16:creationId xmlns:a16="http://schemas.microsoft.com/office/drawing/2014/main" id="{C533F33F-0011-4245-80B2-C2754585AE67}"/>
                </a:ext>
              </a:extLst>
            </p:cNvPr>
            <p:cNvSpPr txBox="1"/>
            <p:nvPr/>
          </p:nvSpPr>
          <p:spPr>
            <a:xfrm>
              <a:off x="18696808" y="25855398"/>
              <a:ext cx="1994007" cy="523220"/>
            </a:xfrm>
            <a:prstGeom prst="rect">
              <a:avLst/>
            </a:prstGeom>
            <a:noFill/>
          </p:spPr>
          <p:txBody>
            <a:bodyPr vert="horz" wrap="none" rtlCol="0">
              <a:spAutoFit/>
            </a:bodyPr>
            <a:lstStyle/>
            <a:p>
              <a:r>
                <a:rPr lang="en-US" altLang="zh-TW" sz="2800" b="1" dirty="0">
                  <a:ea typeface="華康粗圓體" panose="020F0709000000000000" pitchFamily="49" charset="-120"/>
                </a:rPr>
                <a:t>Heavy Work</a:t>
              </a:r>
              <a:endParaRPr lang="zh-TW" altLang="en-US" sz="2800" b="1" dirty="0">
                <a:ea typeface="華康粗圓體" panose="020F0709000000000000" pitchFamily="49" charset="-120"/>
              </a:endParaRPr>
            </a:p>
          </p:txBody>
        </p:sp>
        <p:sp>
          <p:nvSpPr>
            <p:cNvPr id="180" name="矩形 179">
              <a:extLst>
                <a:ext uri="{FF2B5EF4-FFF2-40B4-BE49-F238E27FC236}">
                  <a16:creationId xmlns:a16="http://schemas.microsoft.com/office/drawing/2014/main" id="{DCAD25E9-D74A-49F1-A257-DFB4892F37CE}"/>
                </a:ext>
              </a:extLst>
            </p:cNvPr>
            <p:cNvSpPr/>
            <p:nvPr/>
          </p:nvSpPr>
          <p:spPr>
            <a:xfrm>
              <a:off x="16906950" y="25466774"/>
              <a:ext cx="6279942" cy="400110"/>
            </a:xfrm>
            <a:prstGeom prst="rect">
              <a:avLst/>
            </a:prstGeom>
          </p:spPr>
          <p:txBody>
            <a:bodyPr wrap="square">
              <a:spAutoFit/>
            </a:bodyPr>
            <a:lstStyle/>
            <a:p>
              <a:pPr algn="just"/>
              <a:r>
                <a:rPr lang="en-US" altLang="zh-TW" sz="2000" dirty="0">
                  <a:ea typeface="華康細圓體" panose="020F0309000000000000" pitchFamily="49" charset="-120"/>
                </a:rPr>
                <a:t>Lifting or pushing objects of general weight while walking</a:t>
              </a:r>
              <a:endParaRPr lang="zh-TW" altLang="en-US" sz="2000" dirty="0">
                <a:ea typeface="華康細圓體" panose="020F0309000000000000" pitchFamily="49" charset="-120"/>
              </a:endParaRPr>
            </a:p>
          </p:txBody>
        </p:sp>
        <p:sp>
          <p:nvSpPr>
            <p:cNvPr id="187" name="矩形 186">
              <a:extLst>
                <a:ext uri="{FF2B5EF4-FFF2-40B4-BE49-F238E27FC236}">
                  <a16:creationId xmlns:a16="http://schemas.microsoft.com/office/drawing/2014/main" id="{A4F3D544-B32B-42DA-B575-DCE173C61FCD}"/>
                </a:ext>
              </a:extLst>
            </p:cNvPr>
            <p:cNvSpPr/>
            <p:nvPr/>
          </p:nvSpPr>
          <p:spPr>
            <a:xfrm>
              <a:off x="16929545" y="26234132"/>
              <a:ext cx="6234752" cy="400110"/>
            </a:xfrm>
            <a:prstGeom prst="rect">
              <a:avLst/>
            </a:prstGeom>
          </p:spPr>
          <p:txBody>
            <a:bodyPr wrap="square">
              <a:spAutoFit/>
            </a:bodyPr>
            <a:lstStyle/>
            <a:p>
              <a:pPr algn="just"/>
              <a:r>
                <a:rPr lang="en-US" altLang="zh-TW" sz="2000" dirty="0">
                  <a:ea typeface="華康細圓體" panose="020F0309000000000000" pitchFamily="49" charset="-120"/>
                </a:rPr>
                <a:t>Full-body exercises such as shoveling, digging and pushing</a:t>
              </a:r>
              <a:endParaRPr lang="zh-TW" altLang="en-US" sz="2000" dirty="0">
                <a:ea typeface="華康細圓體" panose="020F0309000000000000" pitchFamily="49" charset="-120"/>
              </a:endParaRPr>
            </a:p>
          </p:txBody>
        </p:sp>
      </p:grpSp>
      <p:sp>
        <p:nvSpPr>
          <p:cNvPr id="219" name="矩形 218">
            <a:extLst>
              <a:ext uri="{FF2B5EF4-FFF2-40B4-BE49-F238E27FC236}">
                <a16:creationId xmlns:a16="http://schemas.microsoft.com/office/drawing/2014/main" id="{31D269F9-1217-41E1-9C49-DF1D2E8AF7AF}"/>
              </a:ext>
            </a:extLst>
          </p:cNvPr>
          <p:cNvSpPr/>
          <p:nvPr/>
        </p:nvSpPr>
        <p:spPr>
          <a:xfrm>
            <a:off x="3441902" y="35357423"/>
            <a:ext cx="184731" cy="523220"/>
          </a:xfrm>
          <a:prstGeom prst="rect">
            <a:avLst/>
          </a:prstGeom>
          <a:solidFill>
            <a:schemeClr val="bg1"/>
          </a:solidFill>
        </p:spPr>
        <p:txBody>
          <a:bodyPr wrap="none">
            <a:spAutoFit/>
          </a:bodyPr>
          <a:lstStyle/>
          <a:p>
            <a:pPr algn="ctr"/>
            <a:endParaRPr lang="en-US" altLang="zh-TW" sz="2800" dirty="0">
              <a:ea typeface="華康粗圓體" panose="020F0709000000000000" pitchFamily="49" charset="-120"/>
            </a:endParaRPr>
          </a:p>
        </p:txBody>
      </p:sp>
      <p:grpSp>
        <p:nvGrpSpPr>
          <p:cNvPr id="32" name="群組 31">
            <a:extLst>
              <a:ext uri="{FF2B5EF4-FFF2-40B4-BE49-F238E27FC236}">
                <a16:creationId xmlns:a16="http://schemas.microsoft.com/office/drawing/2014/main" id="{D3A8A728-DCDF-47CB-A265-C93BA6B9F761}"/>
              </a:ext>
            </a:extLst>
          </p:cNvPr>
          <p:cNvGrpSpPr/>
          <p:nvPr/>
        </p:nvGrpSpPr>
        <p:grpSpPr>
          <a:xfrm>
            <a:off x="15812257" y="13180686"/>
            <a:ext cx="10854007" cy="3576914"/>
            <a:chOff x="15504628" y="12247236"/>
            <a:chExt cx="10854007" cy="3576914"/>
          </a:xfrm>
        </p:grpSpPr>
        <p:pic>
          <p:nvPicPr>
            <p:cNvPr id="131" name="圖片 130">
              <a:extLst>
                <a:ext uri="{FF2B5EF4-FFF2-40B4-BE49-F238E27FC236}">
                  <a16:creationId xmlns:a16="http://schemas.microsoft.com/office/drawing/2014/main" id="{A933AF0C-AABD-4919-924B-FEA563FDD974}"/>
                </a:ext>
              </a:extLst>
            </p:cNvPr>
            <p:cNvPicPr>
              <a:picLocks noChangeAspect="1"/>
            </p:cNvPicPr>
            <p:nvPr/>
          </p:nvPicPr>
          <p:blipFill>
            <a:blip r:embed="rId23"/>
            <a:stretch>
              <a:fillRect/>
            </a:stretch>
          </p:blipFill>
          <p:spPr>
            <a:xfrm>
              <a:off x="15504628" y="12247236"/>
              <a:ext cx="10763239" cy="3195804"/>
            </a:xfrm>
            <a:prstGeom prst="rect">
              <a:avLst/>
            </a:prstGeom>
          </p:spPr>
        </p:pic>
        <p:sp>
          <p:nvSpPr>
            <p:cNvPr id="223" name="矩形 222">
              <a:extLst>
                <a:ext uri="{FF2B5EF4-FFF2-40B4-BE49-F238E27FC236}">
                  <a16:creationId xmlns:a16="http://schemas.microsoft.com/office/drawing/2014/main" id="{5B177EA3-49F1-4767-9759-E466532284FB}"/>
                </a:ext>
              </a:extLst>
            </p:cNvPr>
            <p:cNvSpPr/>
            <p:nvPr/>
          </p:nvSpPr>
          <p:spPr>
            <a:xfrm>
              <a:off x="15588118" y="15300930"/>
              <a:ext cx="10770517" cy="523220"/>
            </a:xfrm>
            <a:prstGeom prst="rect">
              <a:avLst/>
            </a:prstGeom>
          </p:spPr>
          <p:txBody>
            <a:bodyPr wrap="square">
              <a:spAutoFit/>
            </a:bodyPr>
            <a:lstStyle/>
            <a:p>
              <a:pPr algn="ctr"/>
              <a:r>
                <a:rPr lang="en-US" altLang="zh-TW" sz="2800" b="1" dirty="0">
                  <a:ea typeface="華康粗圓體" panose="020F0709000000000000" pitchFamily="49" charset="-120"/>
                </a:rPr>
                <a:t>Fig.7 2000-2018</a:t>
              </a:r>
              <a:r>
                <a:rPr lang="zh-TW" altLang="en-US" sz="2800" b="1" dirty="0">
                  <a:ea typeface="華康粗圓體" panose="020F0709000000000000" pitchFamily="49" charset="-120"/>
                </a:rPr>
                <a:t> </a:t>
              </a:r>
              <a:r>
                <a:rPr lang="en-US" altLang="zh-TW" sz="2800" b="1" dirty="0">
                  <a:ea typeface="華康粗圓體" panose="020F0709000000000000" pitchFamily="49" charset="-120"/>
                </a:rPr>
                <a:t>Annual proportion of </a:t>
              </a:r>
              <a:r>
                <a:rPr lang="en-US" altLang="zh-TW" sz="2800" b="1" dirty="0"/>
                <a:t>5 flag conditions in each season</a:t>
              </a:r>
              <a:endParaRPr lang="en-US" altLang="zh-TW" sz="2800" b="1" dirty="0">
                <a:ea typeface="華康粗圓體" panose="020F0709000000000000" pitchFamily="49" charset="-120"/>
              </a:endParaRPr>
            </a:p>
          </p:txBody>
        </p:sp>
      </p:grpSp>
      <p:grpSp>
        <p:nvGrpSpPr>
          <p:cNvPr id="37" name="群組 36">
            <a:extLst>
              <a:ext uri="{FF2B5EF4-FFF2-40B4-BE49-F238E27FC236}">
                <a16:creationId xmlns:a16="http://schemas.microsoft.com/office/drawing/2014/main" id="{674A642F-FDB6-4B76-AADD-C04B519EDAA7}"/>
              </a:ext>
            </a:extLst>
          </p:cNvPr>
          <p:cNvGrpSpPr/>
          <p:nvPr/>
        </p:nvGrpSpPr>
        <p:grpSpPr>
          <a:xfrm>
            <a:off x="15797104" y="31572690"/>
            <a:ext cx="13649883" cy="4415499"/>
            <a:chOff x="16081790" y="32696866"/>
            <a:chExt cx="13649883" cy="4415499"/>
          </a:xfrm>
        </p:grpSpPr>
        <p:grpSp>
          <p:nvGrpSpPr>
            <p:cNvPr id="100" name="群組 99">
              <a:extLst>
                <a:ext uri="{FF2B5EF4-FFF2-40B4-BE49-F238E27FC236}">
                  <a16:creationId xmlns:a16="http://schemas.microsoft.com/office/drawing/2014/main" id="{27319E4B-3D8C-4E1E-AE4B-2C1791DC4D43}"/>
                </a:ext>
              </a:extLst>
            </p:cNvPr>
            <p:cNvGrpSpPr/>
            <p:nvPr/>
          </p:nvGrpSpPr>
          <p:grpSpPr>
            <a:xfrm>
              <a:off x="16081790" y="32696866"/>
              <a:ext cx="13649883" cy="3997127"/>
              <a:chOff x="368226" y="3469681"/>
              <a:chExt cx="11450549" cy="3353091"/>
            </a:xfrm>
          </p:grpSpPr>
          <p:pic>
            <p:nvPicPr>
              <p:cNvPr id="101" name="圖片 100">
                <a:extLst>
                  <a:ext uri="{FF2B5EF4-FFF2-40B4-BE49-F238E27FC236}">
                    <a16:creationId xmlns:a16="http://schemas.microsoft.com/office/drawing/2014/main" id="{D80366DB-3D0E-43D1-9D07-F88F3EAD61CE}"/>
                  </a:ext>
                </a:extLst>
              </p:cNvPr>
              <p:cNvPicPr>
                <a:picLocks noChangeAspect="1"/>
              </p:cNvPicPr>
              <p:nvPr/>
            </p:nvPicPr>
            <p:blipFill>
              <a:blip r:embed="rId24"/>
              <a:stretch>
                <a:fillRect/>
              </a:stretch>
            </p:blipFill>
            <p:spPr>
              <a:xfrm>
                <a:off x="368226" y="3469681"/>
                <a:ext cx="4374259" cy="3353091"/>
              </a:xfrm>
              <a:prstGeom prst="rect">
                <a:avLst/>
              </a:prstGeom>
            </p:spPr>
          </p:pic>
          <p:pic>
            <p:nvPicPr>
              <p:cNvPr id="102" name="圖片 101">
                <a:extLst>
                  <a:ext uri="{FF2B5EF4-FFF2-40B4-BE49-F238E27FC236}">
                    <a16:creationId xmlns:a16="http://schemas.microsoft.com/office/drawing/2014/main" id="{73D0A9DD-3A2A-4D02-96C0-25B225F8533F}"/>
                  </a:ext>
                </a:extLst>
              </p:cNvPr>
              <p:cNvPicPr>
                <a:picLocks noChangeAspect="1"/>
              </p:cNvPicPr>
              <p:nvPr/>
            </p:nvPicPr>
            <p:blipFill>
              <a:blip r:embed="rId25"/>
              <a:stretch>
                <a:fillRect/>
              </a:stretch>
            </p:blipFill>
            <p:spPr>
              <a:xfrm>
                <a:off x="3911370" y="3469681"/>
                <a:ext cx="4374259" cy="3353091"/>
              </a:xfrm>
              <a:prstGeom prst="rect">
                <a:avLst/>
              </a:prstGeom>
            </p:spPr>
          </p:pic>
          <p:pic>
            <p:nvPicPr>
              <p:cNvPr id="103" name="圖片 102">
                <a:extLst>
                  <a:ext uri="{FF2B5EF4-FFF2-40B4-BE49-F238E27FC236}">
                    <a16:creationId xmlns:a16="http://schemas.microsoft.com/office/drawing/2014/main" id="{0DD878CB-EE15-4F50-BB3E-E1D08BE51025}"/>
                  </a:ext>
                </a:extLst>
              </p:cNvPr>
              <p:cNvPicPr>
                <a:picLocks noChangeAspect="1"/>
              </p:cNvPicPr>
              <p:nvPr/>
            </p:nvPicPr>
            <p:blipFill>
              <a:blip r:embed="rId26"/>
              <a:stretch>
                <a:fillRect/>
              </a:stretch>
            </p:blipFill>
            <p:spPr>
              <a:xfrm>
                <a:off x="7444516" y="3469681"/>
                <a:ext cx="4374259" cy="3353091"/>
              </a:xfrm>
              <a:prstGeom prst="rect">
                <a:avLst/>
              </a:prstGeom>
            </p:spPr>
          </p:pic>
        </p:grpSp>
        <p:sp>
          <p:nvSpPr>
            <p:cNvPr id="226" name="矩形 225">
              <a:extLst>
                <a:ext uri="{FF2B5EF4-FFF2-40B4-BE49-F238E27FC236}">
                  <a16:creationId xmlns:a16="http://schemas.microsoft.com/office/drawing/2014/main" id="{AFB31E34-411C-45C2-AC39-F71A425E21CD}"/>
                </a:ext>
              </a:extLst>
            </p:cNvPr>
            <p:cNvSpPr/>
            <p:nvPr/>
          </p:nvSpPr>
          <p:spPr>
            <a:xfrm>
              <a:off x="16119115" y="36589145"/>
              <a:ext cx="12790718" cy="523220"/>
            </a:xfrm>
            <a:prstGeom prst="rect">
              <a:avLst/>
            </a:prstGeom>
          </p:spPr>
          <p:txBody>
            <a:bodyPr wrap="square">
              <a:spAutoFit/>
            </a:bodyPr>
            <a:lstStyle/>
            <a:p>
              <a:pPr algn="ctr"/>
              <a:r>
                <a:rPr lang="en-US" altLang="zh-TW" sz="2800" b="1" dirty="0">
                  <a:ea typeface="華康粗圓體" panose="020F0709000000000000" pitchFamily="49" charset="-120"/>
                </a:rPr>
                <a:t>Fig. 10 2001-2018 08-17(UTC+8) Three-year average of rest time per hour</a:t>
              </a:r>
            </a:p>
          </p:txBody>
        </p:sp>
      </p:grpSp>
      <p:graphicFrame>
        <p:nvGraphicFramePr>
          <p:cNvPr id="2" name="表格 1">
            <a:extLst>
              <a:ext uri="{FF2B5EF4-FFF2-40B4-BE49-F238E27FC236}">
                <a16:creationId xmlns:a16="http://schemas.microsoft.com/office/drawing/2014/main" id="{A6969C5D-0C27-4C3C-AC6E-B37976C38C05}"/>
              </a:ext>
            </a:extLst>
          </p:cNvPr>
          <p:cNvGraphicFramePr>
            <a:graphicFrameLocks noGrp="1"/>
          </p:cNvGraphicFramePr>
          <p:nvPr>
            <p:extLst>
              <p:ext uri="{D42A27DB-BD31-4B8C-83A1-F6EECF244321}">
                <p14:modId xmlns:p14="http://schemas.microsoft.com/office/powerpoint/2010/main" val="1761557837"/>
              </p:ext>
            </p:extLst>
          </p:nvPr>
        </p:nvGraphicFramePr>
        <p:xfrm>
          <a:off x="22979374" y="26064005"/>
          <a:ext cx="6574000" cy="858698"/>
        </p:xfrm>
        <a:graphic>
          <a:graphicData uri="http://schemas.openxmlformats.org/drawingml/2006/table">
            <a:tbl>
              <a:tblPr>
                <a:tableStyleId>{5C22544A-7EE6-4342-B048-85BDC9FD1C3A}</a:tableStyleId>
              </a:tblPr>
              <a:tblGrid>
                <a:gridCol w="1643500">
                  <a:extLst>
                    <a:ext uri="{9D8B030D-6E8A-4147-A177-3AD203B41FA5}">
                      <a16:colId xmlns:a16="http://schemas.microsoft.com/office/drawing/2014/main" val="292822002"/>
                    </a:ext>
                  </a:extLst>
                </a:gridCol>
                <a:gridCol w="1643500">
                  <a:extLst>
                    <a:ext uri="{9D8B030D-6E8A-4147-A177-3AD203B41FA5}">
                      <a16:colId xmlns:a16="http://schemas.microsoft.com/office/drawing/2014/main" val="4183117918"/>
                    </a:ext>
                  </a:extLst>
                </a:gridCol>
                <a:gridCol w="1643500">
                  <a:extLst>
                    <a:ext uri="{9D8B030D-6E8A-4147-A177-3AD203B41FA5}">
                      <a16:colId xmlns:a16="http://schemas.microsoft.com/office/drawing/2014/main" val="3802257258"/>
                    </a:ext>
                  </a:extLst>
                </a:gridCol>
                <a:gridCol w="1643500">
                  <a:extLst>
                    <a:ext uri="{9D8B030D-6E8A-4147-A177-3AD203B41FA5}">
                      <a16:colId xmlns:a16="http://schemas.microsoft.com/office/drawing/2014/main" val="2399611384"/>
                    </a:ext>
                  </a:extLst>
                </a:gridCol>
              </a:tblGrid>
              <a:tr h="858698">
                <a:tc>
                  <a:txBody>
                    <a:bodyPr/>
                    <a:lstStyle/>
                    <a:p>
                      <a:pPr algn="ctr"/>
                      <a:r>
                        <a:rPr lang="en-US" altLang="zh-TW" sz="2400" b="1" dirty="0">
                          <a:solidFill>
                            <a:schemeClr val="tx1"/>
                          </a:solidFill>
                          <a:latin typeface="+mn-lt"/>
                          <a:ea typeface="華康粗圓體" panose="020F0709000000000000" pitchFamily="49" charset="-120"/>
                        </a:rPr>
                        <a:t>Continuous </a:t>
                      </a:r>
                    </a:p>
                    <a:p>
                      <a:pPr algn="ctr"/>
                      <a:r>
                        <a:rPr lang="en-US" altLang="zh-TW" sz="2400" b="1" dirty="0">
                          <a:solidFill>
                            <a:schemeClr val="tx1"/>
                          </a:solidFill>
                          <a:latin typeface="+mn-lt"/>
                          <a:ea typeface="華康粗圓體" panose="020F0709000000000000" pitchFamily="49" charset="-120"/>
                        </a:rPr>
                        <a:t>work</a:t>
                      </a:r>
                      <a:endParaRPr lang="zh-TW" altLang="en-US" sz="2400" b="1" dirty="0">
                        <a:solidFill>
                          <a:schemeClr val="tx1"/>
                        </a:solidFill>
                        <a:latin typeface="+mn-lt"/>
                        <a:ea typeface="華康粗圓體" panose="020F0709000000000000" pitchFamily="49" charset="-120"/>
                      </a:endParaRPr>
                    </a:p>
                  </a:txBody>
                  <a:tcPr anchor="ctr">
                    <a:lnR w="38100" cap="flat" cmpd="sng" algn="ctr">
                      <a:solidFill>
                        <a:schemeClr val="bg1"/>
                      </a:solidFill>
                      <a:prstDash val="solid"/>
                      <a:round/>
                      <a:headEnd type="none" w="med" len="med"/>
                      <a:tailEnd type="none" w="med" len="med"/>
                    </a:lnR>
                    <a:lnB w="38100" cap="flat" cmpd="sng" algn="ctr">
                      <a:noFill/>
                      <a:prstDash val="solid"/>
                      <a:round/>
                      <a:headEnd type="none" w="med" len="med"/>
                      <a:tailEnd type="none" w="med" len="med"/>
                    </a:lnB>
                    <a:noFill/>
                  </a:tcPr>
                </a:tc>
                <a:tc>
                  <a:txBody>
                    <a:bodyPr/>
                    <a:lstStyle/>
                    <a:p>
                      <a:pPr algn="ctr"/>
                      <a:r>
                        <a:rPr lang="en-US" altLang="zh-TW" sz="2400" b="1" dirty="0">
                          <a:solidFill>
                            <a:schemeClr val="tx1"/>
                          </a:solidFill>
                          <a:latin typeface="+mn-lt"/>
                          <a:ea typeface="華康粗圓體" panose="020F0709000000000000" pitchFamily="49" charset="-120"/>
                        </a:rPr>
                        <a:t>Rest 15</a:t>
                      </a:r>
                    </a:p>
                    <a:p>
                      <a:pPr algn="ctr"/>
                      <a:r>
                        <a:rPr lang="en-US" altLang="zh-TW" sz="2400" b="1" dirty="0">
                          <a:solidFill>
                            <a:schemeClr val="tx1"/>
                          </a:solidFill>
                          <a:latin typeface="+mn-lt"/>
                          <a:ea typeface="華康粗圓體" panose="020F0709000000000000" pitchFamily="49" charset="-120"/>
                        </a:rPr>
                        <a:t>Work 45</a:t>
                      </a:r>
                      <a:endParaRPr lang="zh-TW" altLang="en-US" sz="2400" b="1" dirty="0">
                        <a:solidFill>
                          <a:schemeClr val="tx1"/>
                        </a:solidFill>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noFill/>
                      <a:prstDash val="solid"/>
                      <a:round/>
                      <a:headEnd type="none" w="med" len="med"/>
                      <a:tailEnd type="none" w="med" len="med"/>
                    </a:lnB>
                    <a:noFill/>
                  </a:tcPr>
                </a:tc>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rPr>
                        <a:t>Rest 30 </a:t>
                      </a:r>
                    </a:p>
                    <a:p>
                      <a:pPr marL="0" marR="0" lvl="0" indent="0" algn="ctr" defTabSz="3024012"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rPr>
                        <a:t>Work 30</a:t>
                      </a:r>
                      <a:endParaRPr kumimoji="0" lang="zh-TW" altLang="en-US"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noFill/>
                      <a:prstDash val="solid"/>
                      <a:round/>
                      <a:headEnd type="none" w="med" len="med"/>
                      <a:tailEnd type="none" w="med" len="med"/>
                    </a:lnB>
                    <a:noFill/>
                  </a:tcPr>
                </a:tc>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rPr>
                        <a:t>Rest 45 </a:t>
                      </a:r>
                    </a:p>
                    <a:p>
                      <a:pPr marL="0" marR="0" lvl="0" indent="0" algn="ctr" defTabSz="3024012"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rPr>
                        <a:t>Work 15</a:t>
                      </a:r>
                      <a:endParaRPr kumimoji="0" lang="zh-TW" altLang="en-US" sz="2400" b="1" i="0" u="none" strike="noStrike" kern="1200" cap="none" spc="0" normalizeH="0" baseline="0" noProof="0" dirty="0">
                        <a:ln>
                          <a:noFill/>
                        </a:ln>
                        <a:solidFill>
                          <a:schemeClr val="tx1"/>
                        </a:solidFill>
                        <a:effectLst/>
                        <a:uLnTx/>
                        <a:uFillTx/>
                        <a:latin typeface="Calibri" panose="020F0502020204030204"/>
                        <a:ea typeface="華康粗圓體" panose="020F0709000000000000" pitchFamily="49" charset="-120"/>
                        <a:cs typeface="+mn-cs"/>
                      </a:endParaRPr>
                    </a:p>
                  </a:txBody>
                  <a:tcPr anchor="ctr">
                    <a:lnL w="38100" cap="flat" cmpd="sng" algn="ctr">
                      <a:solidFill>
                        <a:schemeClr val="bg1"/>
                      </a:solidFill>
                      <a:prstDash val="solid"/>
                      <a:round/>
                      <a:headEnd type="none" w="med" len="med"/>
                      <a:tailEnd type="none" w="med" len="med"/>
                    </a:lnL>
                    <a:lnB w="38100" cap="flat" cmpd="sng" algn="ctr">
                      <a:noFill/>
                      <a:prstDash val="solid"/>
                      <a:round/>
                      <a:headEnd type="none" w="med" len="med"/>
                      <a:tailEnd type="none" w="med" len="med"/>
                    </a:lnB>
                    <a:noFill/>
                  </a:tcPr>
                </a:tc>
                <a:extLst>
                  <a:ext uri="{0D108BD9-81ED-4DB2-BD59-A6C34878D82A}">
                    <a16:rowId xmlns:a16="http://schemas.microsoft.com/office/drawing/2014/main" val="779145127"/>
                  </a:ext>
                </a:extLst>
              </a:tr>
            </a:tbl>
          </a:graphicData>
        </a:graphic>
      </p:graphicFrame>
      <p:pic>
        <p:nvPicPr>
          <p:cNvPr id="8" name="圖片 7">
            <a:extLst>
              <a:ext uri="{FF2B5EF4-FFF2-40B4-BE49-F238E27FC236}">
                <a16:creationId xmlns:a16="http://schemas.microsoft.com/office/drawing/2014/main" id="{7791473A-9F6A-4059-9B1E-AFB9906F5852}"/>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27425619" y="543549"/>
            <a:ext cx="2454802" cy="2434057"/>
          </a:xfrm>
          <a:prstGeom prst="rect">
            <a:avLst/>
          </a:prstGeom>
        </p:spPr>
      </p:pic>
      <p:sp>
        <p:nvSpPr>
          <p:cNvPr id="188" name="矩形 187">
            <a:extLst>
              <a:ext uri="{FF2B5EF4-FFF2-40B4-BE49-F238E27FC236}">
                <a16:creationId xmlns:a16="http://schemas.microsoft.com/office/drawing/2014/main" id="{01567B13-7B51-4EC4-951C-2F5CDA6A1AF0}"/>
              </a:ext>
            </a:extLst>
          </p:cNvPr>
          <p:cNvSpPr/>
          <p:nvPr/>
        </p:nvSpPr>
        <p:spPr>
          <a:xfrm>
            <a:off x="14051101" y="5181298"/>
            <a:ext cx="2138086" cy="769441"/>
          </a:xfrm>
          <a:prstGeom prst="rect">
            <a:avLst/>
          </a:prstGeom>
        </p:spPr>
        <p:txBody>
          <a:bodyPr wrap="none">
            <a:spAutoFit/>
          </a:bodyPr>
          <a:lstStyle/>
          <a:p>
            <a:pPr algn="ctr"/>
            <a:r>
              <a:rPr lang="en-US" altLang="zh-TW" sz="4400" b="1" dirty="0">
                <a:ln>
                  <a:noFill/>
                  <a:prstDash val="dash"/>
                </a:ln>
              </a:rPr>
              <a:t>Abstract</a:t>
            </a:r>
            <a:endParaRPr lang="en-US" altLang="zh-TW" sz="2400" b="1" dirty="0">
              <a:ln>
                <a:noFill/>
                <a:prstDash val="dash"/>
              </a:ln>
            </a:endParaRPr>
          </a:p>
        </p:txBody>
      </p:sp>
      <p:sp>
        <p:nvSpPr>
          <p:cNvPr id="191" name="矩形: 圓角 190">
            <a:extLst>
              <a:ext uri="{FF2B5EF4-FFF2-40B4-BE49-F238E27FC236}">
                <a16:creationId xmlns:a16="http://schemas.microsoft.com/office/drawing/2014/main" id="{91908591-0694-44A7-817D-A2E327251E2F}"/>
              </a:ext>
            </a:extLst>
          </p:cNvPr>
          <p:cNvSpPr/>
          <p:nvPr/>
        </p:nvSpPr>
        <p:spPr>
          <a:xfrm>
            <a:off x="442191" y="29486121"/>
            <a:ext cx="5406692" cy="881063"/>
          </a:xfrm>
          <a:prstGeom prst="roundRect">
            <a:avLst>
              <a:gd name="adj" fmla="val 21917"/>
            </a:avLst>
          </a:prstGeom>
          <a:solidFill>
            <a:schemeClr val="accent1">
              <a:lumMod val="40000"/>
              <a:lumOff val="60000"/>
            </a:schemeClr>
          </a:solidFill>
          <a:ln>
            <a:noFill/>
          </a:ln>
        </p:spPr>
        <p:txBody>
          <a:bodyPr wrap="square">
            <a:spAutoFit/>
          </a:bodyPr>
          <a:lstStyle/>
          <a:p>
            <a:pPr algn="ctr"/>
            <a:r>
              <a:rPr lang="en-US" altLang="zh-TW" sz="4400" b="1" dirty="0">
                <a:solidFill>
                  <a:schemeClr val="accent1">
                    <a:lumMod val="50000"/>
                  </a:schemeClr>
                </a:solidFill>
                <a:ea typeface="華康粗圓體" panose="020F0709000000000000" pitchFamily="49" charset="-120"/>
                <a:cs typeface="Times New Roman" panose="02020603050405020304" pitchFamily="18" charset="0"/>
              </a:rPr>
              <a:t>Hourly Average</a:t>
            </a:r>
          </a:p>
        </p:txBody>
      </p:sp>
      <p:grpSp>
        <p:nvGrpSpPr>
          <p:cNvPr id="78" name="群組 77">
            <a:extLst>
              <a:ext uri="{FF2B5EF4-FFF2-40B4-BE49-F238E27FC236}">
                <a16:creationId xmlns:a16="http://schemas.microsoft.com/office/drawing/2014/main" id="{4446F81C-CDF2-472E-92A2-39F7D9AF94E4}"/>
              </a:ext>
            </a:extLst>
          </p:cNvPr>
          <p:cNvGrpSpPr/>
          <p:nvPr/>
        </p:nvGrpSpPr>
        <p:grpSpPr>
          <a:xfrm>
            <a:off x="6131588" y="22737294"/>
            <a:ext cx="8764696" cy="6544672"/>
            <a:chOff x="6268440" y="22430070"/>
            <a:chExt cx="8764696" cy="6544672"/>
          </a:xfrm>
        </p:grpSpPr>
        <p:sp>
          <p:nvSpPr>
            <p:cNvPr id="220" name="矩形 219">
              <a:extLst>
                <a:ext uri="{FF2B5EF4-FFF2-40B4-BE49-F238E27FC236}">
                  <a16:creationId xmlns:a16="http://schemas.microsoft.com/office/drawing/2014/main" id="{6AE5A3DF-5C87-471F-BDFA-04F0D67BDD5F}"/>
                </a:ext>
              </a:extLst>
            </p:cNvPr>
            <p:cNvSpPr/>
            <p:nvPr/>
          </p:nvSpPr>
          <p:spPr>
            <a:xfrm>
              <a:off x="7206110" y="28020635"/>
              <a:ext cx="7190162" cy="954107"/>
            </a:xfrm>
            <a:prstGeom prst="rect">
              <a:avLst/>
            </a:prstGeom>
          </p:spPr>
          <p:txBody>
            <a:bodyPr wrap="square">
              <a:spAutoFit/>
            </a:bodyPr>
            <a:lstStyle/>
            <a:p>
              <a:pPr algn="ctr"/>
              <a:r>
                <a:rPr lang="en-US" altLang="zh-TW" sz="2800" b="1" dirty="0">
                  <a:ea typeface="華康粗圓體" panose="020F0709000000000000" pitchFamily="49" charset="-120"/>
                </a:rPr>
                <a:t>Fig. 4 2001-2018 Monthly Average </a:t>
              </a:r>
            </a:p>
            <a:p>
              <a:pPr algn="ctr"/>
              <a:r>
                <a:rPr lang="en-US" altLang="zh-TW" sz="2800" b="1" dirty="0">
                  <a:ea typeface="華康粗圓體" panose="020F0709000000000000" pitchFamily="49" charset="-120"/>
                </a:rPr>
                <a:t>of all Parameters of WBGT</a:t>
              </a:r>
            </a:p>
          </p:txBody>
        </p:sp>
        <p:pic>
          <p:nvPicPr>
            <p:cNvPr id="73" name="圖片 72">
              <a:extLst>
                <a:ext uri="{FF2B5EF4-FFF2-40B4-BE49-F238E27FC236}">
                  <a16:creationId xmlns:a16="http://schemas.microsoft.com/office/drawing/2014/main" id="{09CEBF55-DA70-404D-88BE-517E1041D66E}"/>
                </a:ext>
              </a:extLst>
            </p:cNvPr>
            <p:cNvPicPr>
              <a:picLocks noChangeAspect="1"/>
            </p:cNvPicPr>
            <p:nvPr/>
          </p:nvPicPr>
          <p:blipFill rotWithShape="1">
            <a:blip r:embed="rId28"/>
            <a:srcRect r="16140"/>
            <a:stretch/>
          </p:blipFill>
          <p:spPr>
            <a:xfrm>
              <a:off x="6268440" y="25275554"/>
              <a:ext cx="4377511" cy="2749882"/>
            </a:xfrm>
            <a:prstGeom prst="rect">
              <a:avLst/>
            </a:prstGeom>
          </p:spPr>
        </p:pic>
        <p:pic>
          <p:nvPicPr>
            <p:cNvPr id="74" name="圖片 73">
              <a:extLst>
                <a:ext uri="{FF2B5EF4-FFF2-40B4-BE49-F238E27FC236}">
                  <a16:creationId xmlns:a16="http://schemas.microsoft.com/office/drawing/2014/main" id="{3EBDD6F2-6326-4996-8D56-A060F5E8CDFC}"/>
                </a:ext>
              </a:extLst>
            </p:cNvPr>
            <p:cNvPicPr>
              <a:picLocks noChangeAspect="1"/>
            </p:cNvPicPr>
            <p:nvPr/>
          </p:nvPicPr>
          <p:blipFill rotWithShape="1">
            <a:blip r:embed="rId29"/>
            <a:srcRect r="16812"/>
            <a:stretch/>
          </p:blipFill>
          <p:spPr>
            <a:xfrm>
              <a:off x="6428161" y="22430070"/>
              <a:ext cx="4228412" cy="2749883"/>
            </a:xfrm>
            <a:prstGeom prst="rect">
              <a:avLst/>
            </a:prstGeom>
          </p:spPr>
        </p:pic>
        <p:pic>
          <p:nvPicPr>
            <p:cNvPr id="75" name="圖片 74">
              <a:extLst>
                <a:ext uri="{FF2B5EF4-FFF2-40B4-BE49-F238E27FC236}">
                  <a16:creationId xmlns:a16="http://schemas.microsoft.com/office/drawing/2014/main" id="{7E000C76-037B-4006-AA78-7E48B6785107}"/>
                </a:ext>
              </a:extLst>
            </p:cNvPr>
            <p:cNvPicPr>
              <a:picLocks noChangeAspect="1"/>
            </p:cNvPicPr>
            <p:nvPr/>
          </p:nvPicPr>
          <p:blipFill rotWithShape="1">
            <a:blip r:embed="rId30"/>
            <a:srcRect r="16140"/>
            <a:stretch/>
          </p:blipFill>
          <p:spPr>
            <a:xfrm>
              <a:off x="10635630" y="22430070"/>
              <a:ext cx="4377511" cy="2749882"/>
            </a:xfrm>
            <a:prstGeom prst="rect">
              <a:avLst/>
            </a:prstGeom>
          </p:spPr>
        </p:pic>
        <p:pic>
          <p:nvPicPr>
            <p:cNvPr id="76" name="圖片 75">
              <a:extLst>
                <a:ext uri="{FF2B5EF4-FFF2-40B4-BE49-F238E27FC236}">
                  <a16:creationId xmlns:a16="http://schemas.microsoft.com/office/drawing/2014/main" id="{4725344F-CF8F-4B1A-9553-DAE77662F76B}"/>
                </a:ext>
              </a:extLst>
            </p:cNvPr>
            <p:cNvPicPr>
              <a:picLocks noChangeAspect="1"/>
            </p:cNvPicPr>
            <p:nvPr/>
          </p:nvPicPr>
          <p:blipFill rotWithShape="1">
            <a:blip r:embed="rId31"/>
            <a:srcRect r="16140"/>
            <a:stretch/>
          </p:blipFill>
          <p:spPr>
            <a:xfrm>
              <a:off x="10655625" y="25275554"/>
              <a:ext cx="4377511" cy="2749882"/>
            </a:xfrm>
            <a:prstGeom prst="rect">
              <a:avLst/>
            </a:prstGeom>
          </p:spPr>
        </p:pic>
      </p:grpSp>
      <p:grpSp>
        <p:nvGrpSpPr>
          <p:cNvPr id="70" name="群組 69">
            <a:extLst>
              <a:ext uri="{FF2B5EF4-FFF2-40B4-BE49-F238E27FC236}">
                <a16:creationId xmlns:a16="http://schemas.microsoft.com/office/drawing/2014/main" id="{C50A443F-FFFB-4941-8373-1A7388679D62}"/>
              </a:ext>
            </a:extLst>
          </p:cNvPr>
          <p:cNvGrpSpPr/>
          <p:nvPr/>
        </p:nvGrpSpPr>
        <p:grpSpPr>
          <a:xfrm>
            <a:off x="540197" y="23744969"/>
            <a:ext cx="5429762" cy="5536996"/>
            <a:chOff x="451706" y="23540615"/>
            <a:chExt cx="5429762" cy="5536996"/>
          </a:xfrm>
        </p:grpSpPr>
        <p:sp>
          <p:nvSpPr>
            <p:cNvPr id="185" name="矩形 184">
              <a:extLst>
                <a:ext uri="{FF2B5EF4-FFF2-40B4-BE49-F238E27FC236}">
                  <a16:creationId xmlns:a16="http://schemas.microsoft.com/office/drawing/2014/main" id="{6E29FEEF-D12C-4555-84AC-95A329370243}"/>
                </a:ext>
              </a:extLst>
            </p:cNvPr>
            <p:cNvSpPr/>
            <p:nvPr/>
          </p:nvSpPr>
          <p:spPr>
            <a:xfrm>
              <a:off x="749418" y="28123504"/>
              <a:ext cx="4557311" cy="954107"/>
            </a:xfrm>
            <a:prstGeom prst="rect">
              <a:avLst/>
            </a:prstGeom>
          </p:spPr>
          <p:txBody>
            <a:bodyPr wrap="square">
              <a:spAutoFit/>
            </a:bodyPr>
            <a:lstStyle/>
            <a:p>
              <a:pPr algn="ctr"/>
              <a:r>
                <a:rPr lang="en-US" altLang="zh-TW" sz="2800" b="1" dirty="0">
                  <a:ea typeface="華康粗圓體" panose="020F0709000000000000" pitchFamily="49" charset="-120"/>
                </a:rPr>
                <a:t>Fig. 3 2001-2018 </a:t>
              </a:r>
            </a:p>
            <a:p>
              <a:pPr algn="ctr"/>
              <a:r>
                <a:rPr lang="en-US" altLang="zh-TW" sz="2800" b="1" dirty="0">
                  <a:ea typeface="華康粗圓體" panose="020F0709000000000000" pitchFamily="49" charset="-120"/>
                </a:rPr>
                <a:t>Monthly Average of WBGT</a:t>
              </a:r>
            </a:p>
          </p:txBody>
        </p:sp>
        <p:pic>
          <p:nvPicPr>
            <p:cNvPr id="87" name="圖片 86">
              <a:extLst>
                <a:ext uri="{FF2B5EF4-FFF2-40B4-BE49-F238E27FC236}">
                  <a16:creationId xmlns:a16="http://schemas.microsoft.com/office/drawing/2014/main" id="{B98DF7E8-325F-46A2-ADAB-3540EF77CACE}"/>
                </a:ext>
              </a:extLst>
            </p:cNvPr>
            <p:cNvPicPr>
              <a:picLocks noChangeAspect="1"/>
            </p:cNvPicPr>
            <p:nvPr/>
          </p:nvPicPr>
          <p:blipFill rotWithShape="1">
            <a:blip r:embed="rId32"/>
            <a:srcRect r="1791"/>
            <a:stretch/>
          </p:blipFill>
          <p:spPr>
            <a:xfrm>
              <a:off x="451706" y="23540615"/>
              <a:ext cx="5429762" cy="4693789"/>
            </a:xfrm>
            <a:prstGeom prst="rect">
              <a:avLst/>
            </a:prstGeom>
          </p:spPr>
        </p:pic>
      </p:grpSp>
      <p:grpSp>
        <p:nvGrpSpPr>
          <p:cNvPr id="92" name="群組 91">
            <a:extLst>
              <a:ext uri="{FF2B5EF4-FFF2-40B4-BE49-F238E27FC236}">
                <a16:creationId xmlns:a16="http://schemas.microsoft.com/office/drawing/2014/main" id="{A1C7D9BB-140E-411B-8AF2-04B1EA88BEA6}"/>
              </a:ext>
            </a:extLst>
          </p:cNvPr>
          <p:cNvGrpSpPr/>
          <p:nvPr/>
        </p:nvGrpSpPr>
        <p:grpSpPr>
          <a:xfrm>
            <a:off x="540197" y="30736713"/>
            <a:ext cx="5539440" cy="5303178"/>
            <a:chOff x="284788" y="30653586"/>
            <a:chExt cx="5539440" cy="5303178"/>
          </a:xfrm>
        </p:grpSpPr>
        <p:sp>
          <p:nvSpPr>
            <p:cNvPr id="222" name="矩形 221">
              <a:extLst>
                <a:ext uri="{FF2B5EF4-FFF2-40B4-BE49-F238E27FC236}">
                  <a16:creationId xmlns:a16="http://schemas.microsoft.com/office/drawing/2014/main" id="{F34FC492-F28C-424D-9669-CA7F6B8A24F0}"/>
                </a:ext>
              </a:extLst>
            </p:cNvPr>
            <p:cNvSpPr/>
            <p:nvPr/>
          </p:nvSpPr>
          <p:spPr>
            <a:xfrm>
              <a:off x="780730" y="35002657"/>
              <a:ext cx="3870567" cy="954107"/>
            </a:xfrm>
            <a:prstGeom prst="rect">
              <a:avLst/>
            </a:prstGeom>
          </p:spPr>
          <p:txBody>
            <a:bodyPr wrap="square">
              <a:spAutoFit/>
            </a:bodyPr>
            <a:lstStyle/>
            <a:p>
              <a:pPr algn="ctr"/>
              <a:r>
                <a:rPr lang="en-US" altLang="zh-TW" sz="2800" b="1" dirty="0">
                  <a:ea typeface="華康粗圓體" panose="020F0709000000000000" pitchFamily="49" charset="-120"/>
                </a:rPr>
                <a:t>Fig. 5 2001-2018 </a:t>
              </a:r>
            </a:p>
            <a:p>
              <a:pPr algn="ctr"/>
              <a:r>
                <a:rPr lang="en-US" altLang="zh-TW" sz="2800" b="1" dirty="0">
                  <a:ea typeface="華康粗圓體" panose="020F0709000000000000" pitchFamily="49" charset="-120"/>
                </a:rPr>
                <a:t>Hourly Average of WBGT</a:t>
              </a:r>
            </a:p>
          </p:txBody>
        </p:sp>
        <p:pic>
          <p:nvPicPr>
            <p:cNvPr id="91" name="圖片 90">
              <a:extLst>
                <a:ext uri="{FF2B5EF4-FFF2-40B4-BE49-F238E27FC236}">
                  <a16:creationId xmlns:a16="http://schemas.microsoft.com/office/drawing/2014/main" id="{D54FEF3E-A5C0-4F33-8E28-3AA0022E1013}"/>
                </a:ext>
              </a:extLst>
            </p:cNvPr>
            <p:cNvPicPr>
              <a:picLocks noChangeAspect="1"/>
            </p:cNvPicPr>
            <p:nvPr/>
          </p:nvPicPr>
          <p:blipFill>
            <a:blip r:embed="rId33"/>
            <a:stretch>
              <a:fillRect/>
            </a:stretch>
          </p:blipFill>
          <p:spPr>
            <a:xfrm>
              <a:off x="284788" y="30653586"/>
              <a:ext cx="5539440" cy="4473824"/>
            </a:xfrm>
            <a:prstGeom prst="rect">
              <a:avLst/>
            </a:prstGeom>
          </p:spPr>
        </p:pic>
      </p:grpSp>
      <p:grpSp>
        <p:nvGrpSpPr>
          <p:cNvPr id="111" name="群組 110">
            <a:extLst>
              <a:ext uri="{FF2B5EF4-FFF2-40B4-BE49-F238E27FC236}">
                <a16:creationId xmlns:a16="http://schemas.microsoft.com/office/drawing/2014/main" id="{BC3FAC6A-532A-417E-8E65-6B1F7C8A51B4}"/>
              </a:ext>
            </a:extLst>
          </p:cNvPr>
          <p:cNvGrpSpPr/>
          <p:nvPr/>
        </p:nvGrpSpPr>
        <p:grpSpPr>
          <a:xfrm>
            <a:off x="6257279" y="29610738"/>
            <a:ext cx="8573118" cy="6436981"/>
            <a:chOff x="6257279" y="29380126"/>
            <a:chExt cx="8573118" cy="6436981"/>
          </a:xfrm>
        </p:grpSpPr>
        <p:sp>
          <p:nvSpPr>
            <p:cNvPr id="214" name="矩形 213">
              <a:extLst>
                <a:ext uri="{FF2B5EF4-FFF2-40B4-BE49-F238E27FC236}">
                  <a16:creationId xmlns:a16="http://schemas.microsoft.com/office/drawing/2014/main" id="{B10F1A4C-0056-44D2-96B3-D86C4A75520A}"/>
                </a:ext>
              </a:extLst>
            </p:cNvPr>
            <p:cNvSpPr/>
            <p:nvPr/>
          </p:nvSpPr>
          <p:spPr>
            <a:xfrm>
              <a:off x="7380574" y="34863000"/>
              <a:ext cx="6992335" cy="954107"/>
            </a:xfrm>
            <a:prstGeom prst="rect">
              <a:avLst/>
            </a:prstGeom>
          </p:spPr>
          <p:txBody>
            <a:bodyPr wrap="square">
              <a:spAutoFit/>
            </a:bodyPr>
            <a:lstStyle/>
            <a:p>
              <a:pPr algn="ctr"/>
              <a:r>
                <a:rPr lang="en-US" altLang="zh-TW" sz="2800" b="1" dirty="0">
                  <a:ea typeface="華康粗圓體" panose="020F0709000000000000" pitchFamily="49" charset="-120"/>
                </a:rPr>
                <a:t>Fig. 6 2001-2018 08-17(UTC+8) </a:t>
              </a:r>
            </a:p>
            <a:p>
              <a:pPr algn="ctr"/>
              <a:r>
                <a:rPr lang="en-US" altLang="zh-TW" sz="2800" b="1" dirty="0">
                  <a:ea typeface="華康粗圓體" panose="020F0709000000000000" pitchFamily="49" charset="-120"/>
                </a:rPr>
                <a:t>Hourly Average of all Parameters of WBGT</a:t>
              </a:r>
            </a:p>
          </p:txBody>
        </p:sp>
        <p:pic>
          <p:nvPicPr>
            <p:cNvPr id="95" name="圖片 94">
              <a:extLst>
                <a:ext uri="{FF2B5EF4-FFF2-40B4-BE49-F238E27FC236}">
                  <a16:creationId xmlns:a16="http://schemas.microsoft.com/office/drawing/2014/main" id="{B7753E62-BDA1-4AAB-AAF2-AE134A2324CF}"/>
                </a:ext>
              </a:extLst>
            </p:cNvPr>
            <p:cNvPicPr>
              <a:picLocks noChangeAspect="1"/>
            </p:cNvPicPr>
            <p:nvPr/>
          </p:nvPicPr>
          <p:blipFill rotWithShape="1">
            <a:blip r:embed="rId34"/>
            <a:srcRect r="18584"/>
            <a:stretch/>
          </p:blipFill>
          <p:spPr>
            <a:xfrm>
              <a:off x="10525670" y="32133437"/>
              <a:ext cx="4304727" cy="2750400"/>
            </a:xfrm>
            <a:prstGeom prst="rect">
              <a:avLst/>
            </a:prstGeom>
          </p:spPr>
        </p:pic>
        <p:pic>
          <p:nvPicPr>
            <p:cNvPr id="97" name="圖片 96">
              <a:extLst>
                <a:ext uri="{FF2B5EF4-FFF2-40B4-BE49-F238E27FC236}">
                  <a16:creationId xmlns:a16="http://schemas.microsoft.com/office/drawing/2014/main" id="{A39A3B5B-EBB3-4D39-AEE5-B7B9C68959F9}"/>
                </a:ext>
              </a:extLst>
            </p:cNvPr>
            <p:cNvPicPr>
              <a:picLocks noChangeAspect="1"/>
            </p:cNvPicPr>
            <p:nvPr/>
          </p:nvPicPr>
          <p:blipFill rotWithShape="1">
            <a:blip r:embed="rId35"/>
            <a:srcRect r="18990"/>
            <a:stretch/>
          </p:blipFill>
          <p:spPr>
            <a:xfrm>
              <a:off x="10547166" y="29380126"/>
              <a:ext cx="4283231" cy="2750400"/>
            </a:xfrm>
            <a:prstGeom prst="rect">
              <a:avLst/>
            </a:prstGeom>
          </p:spPr>
        </p:pic>
        <p:pic>
          <p:nvPicPr>
            <p:cNvPr id="104" name="圖片 103">
              <a:extLst>
                <a:ext uri="{FF2B5EF4-FFF2-40B4-BE49-F238E27FC236}">
                  <a16:creationId xmlns:a16="http://schemas.microsoft.com/office/drawing/2014/main" id="{F2E7F0FE-B0D8-438F-8EB9-8BD47D2E457A}"/>
                </a:ext>
              </a:extLst>
            </p:cNvPr>
            <p:cNvPicPr>
              <a:picLocks noChangeAspect="1"/>
            </p:cNvPicPr>
            <p:nvPr/>
          </p:nvPicPr>
          <p:blipFill rotWithShape="1">
            <a:blip r:embed="rId36"/>
            <a:srcRect r="18176"/>
            <a:stretch/>
          </p:blipFill>
          <p:spPr>
            <a:xfrm>
              <a:off x="6257279" y="29380126"/>
              <a:ext cx="4326259" cy="2750400"/>
            </a:xfrm>
            <a:prstGeom prst="rect">
              <a:avLst/>
            </a:prstGeom>
          </p:spPr>
        </p:pic>
        <p:pic>
          <p:nvPicPr>
            <p:cNvPr id="105" name="圖片 104">
              <a:extLst>
                <a:ext uri="{FF2B5EF4-FFF2-40B4-BE49-F238E27FC236}">
                  <a16:creationId xmlns:a16="http://schemas.microsoft.com/office/drawing/2014/main" id="{8EEAEED9-784E-47A6-A77C-FFF369AD47A6}"/>
                </a:ext>
              </a:extLst>
            </p:cNvPr>
            <p:cNvPicPr>
              <a:picLocks noChangeAspect="1"/>
            </p:cNvPicPr>
            <p:nvPr/>
          </p:nvPicPr>
          <p:blipFill rotWithShape="1">
            <a:blip r:embed="rId37"/>
            <a:srcRect r="18262"/>
            <a:stretch/>
          </p:blipFill>
          <p:spPr>
            <a:xfrm>
              <a:off x="6261806" y="32133437"/>
              <a:ext cx="4321732" cy="2750400"/>
            </a:xfrm>
            <a:prstGeom prst="rect">
              <a:avLst/>
            </a:prstGeom>
          </p:spPr>
        </p:pic>
      </p:grpSp>
      <p:grpSp>
        <p:nvGrpSpPr>
          <p:cNvPr id="122" name="群組 121">
            <a:extLst>
              <a:ext uri="{FF2B5EF4-FFF2-40B4-BE49-F238E27FC236}">
                <a16:creationId xmlns:a16="http://schemas.microsoft.com/office/drawing/2014/main" id="{A4E997DD-D3E6-4AE7-B0BC-EC08777A2D08}"/>
              </a:ext>
            </a:extLst>
          </p:cNvPr>
          <p:cNvGrpSpPr/>
          <p:nvPr/>
        </p:nvGrpSpPr>
        <p:grpSpPr>
          <a:xfrm>
            <a:off x="15351263" y="17357495"/>
            <a:ext cx="11789009" cy="4065677"/>
            <a:chOff x="15685200" y="16450528"/>
            <a:chExt cx="11789009" cy="4065677"/>
          </a:xfrm>
        </p:grpSpPr>
        <p:sp>
          <p:nvSpPr>
            <p:cNvPr id="224" name="矩形 223">
              <a:extLst>
                <a:ext uri="{FF2B5EF4-FFF2-40B4-BE49-F238E27FC236}">
                  <a16:creationId xmlns:a16="http://schemas.microsoft.com/office/drawing/2014/main" id="{29AA88A9-BF6C-4BEE-B579-019E7AC679E1}"/>
                </a:ext>
              </a:extLst>
            </p:cNvPr>
            <p:cNvSpPr/>
            <p:nvPr/>
          </p:nvSpPr>
          <p:spPr>
            <a:xfrm>
              <a:off x="15685200" y="19992985"/>
              <a:ext cx="11789009" cy="523220"/>
            </a:xfrm>
            <a:prstGeom prst="rect">
              <a:avLst/>
            </a:prstGeom>
          </p:spPr>
          <p:txBody>
            <a:bodyPr wrap="square">
              <a:spAutoFit/>
            </a:bodyPr>
            <a:lstStyle/>
            <a:p>
              <a:pPr algn="ctr"/>
              <a:r>
                <a:rPr lang="en-US" altLang="zh-TW" sz="2800" b="1" dirty="0">
                  <a:ea typeface="華康粗圓體" panose="020F0709000000000000" pitchFamily="49" charset="-120"/>
                </a:rPr>
                <a:t>Fig. 8 JJA 12(UTC+8) Triennial average</a:t>
              </a:r>
              <a:r>
                <a:rPr lang="en-US" altLang="zh-TW" sz="2800" b="1" dirty="0"/>
                <a:t> flag conditions at each station in Taiwan</a:t>
              </a:r>
              <a:endParaRPr lang="en-US" altLang="zh-TW" sz="2800" b="1" dirty="0">
                <a:ea typeface="華康粗圓體" panose="020F0709000000000000" pitchFamily="49" charset="-120"/>
              </a:endParaRPr>
            </a:p>
          </p:txBody>
        </p:sp>
        <p:grpSp>
          <p:nvGrpSpPr>
            <p:cNvPr id="115" name="群組 114">
              <a:extLst>
                <a:ext uri="{FF2B5EF4-FFF2-40B4-BE49-F238E27FC236}">
                  <a16:creationId xmlns:a16="http://schemas.microsoft.com/office/drawing/2014/main" id="{783CB3F4-D6A6-4C40-94A3-7F02352F45E5}"/>
                </a:ext>
              </a:extLst>
            </p:cNvPr>
            <p:cNvGrpSpPr/>
            <p:nvPr/>
          </p:nvGrpSpPr>
          <p:grpSpPr>
            <a:xfrm>
              <a:off x="16151962" y="16450528"/>
              <a:ext cx="11079001" cy="3526617"/>
              <a:chOff x="15446150" y="15160242"/>
              <a:chExt cx="11079001" cy="3526617"/>
            </a:xfrm>
          </p:grpSpPr>
          <p:pic>
            <p:nvPicPr>
              <p:cNvPr id="114" name="圖片 113">
                <a:extLst>
                  <a:ext uri="{FF2B5EF4-FFF2-40B4-BE49-F238E27FC236}">
                    <a16:creationId xmlns:a16="http://schemas.microsoft.com/office/drawing/2014/main" id="{04A0CFFF-7405-4207-834A-5FC203D92266}"/>
                  </a:ext>
                </a:extLst>
              </p:cNvPr>
              <p:cNvPicPr>
                <a:picLocks noChangeAspect="1"/>
              </p:cNvPicPr>
              <p:nvPr/>
            </p:nvPicPr>
            <p:blipFill rotWithShape="1">
              <a:blip r:embed="rId38"/>
              <a:srcRect r="73276" b="50107"/>
              <a:stretch/>
            </p:blipFill>
            <p:spPr>
              <a:xfrm>
                <a:off x="15446150" y="15227621"/>
                <a:ext cx="3476709" cy="3459238"/>
              </a:xfrm>
              <a:prstGeom prst="rect">
                <a:avLst/>
              </a:prstGeom>
            </p:spPr>
          </p:pic>
          <p:pic>
            <p:nvPicPr>
              <p:cNvPr id="212" name="圖片 211">
                <a:extLst>
                  <a:ext uri="{FF2B5EF4-FFF2-40B4-BE49-F238E27FC236}">
                    <a16:creationId xmlns:a16="http://schemas.microsoft.com/office/drawing/2014/main" id="{ECF894BF-8300-4A2E-A0F5-C9B58A7D4096}"/>
                  </a:ext>
                </a:extLst>
              </p:cNvPr>
              <p:cNvPicPr>
                <a:picLocks noChangeAspect="1"/>
              </p:cNvPicPr>
              <p:nvPr/>
            </p:nvPicPr>
            <p:blipFill rotWithShape="1">
              <a:blip r:embed="rId38"/>
              <a:srcRect l="34215" t="49957" r="39821"/>
              <a:stretch/>
            </p:blipFill>
            <p:spPr>
              <a:xfrm>
                <a:off x="18961293" y="15217251"/>
                <a:ext cx="3377748" cy="3469608"/>
              </a:xfrm>
              <a:prstGeom prst="rect">
                <a:avLst/>
              </a:prstGeom>
            </p:spPr>
          </p:pic>
          <p:pic>
            <p:nvPicPr>
              <p:cNvPr id="213" name="圖片 212">
                <a:extLst>
                  <a:ext uri="{FF2B5EF4-FFF2-40B4-BE49-F238E27FC236}">
                    <a16:creationId xmlns:a16="http://schemas.microsoft.com/office/drawing/2014/main" id="{D85EF5B8-E58B-4CD3-99E8-5F15DDB119F6}"/>
                  </a:ext>
                </a:extLst>
              </p:cNvPr>
              <p:cNvPicPr>
                <a:picLocks noChangeAspect="1"/>
              </p:cNvPicPr>
              <p:nvPr/>
            </p:nvPicPr>
            <p:blipFill rotWithShape="1">
              <a:blip r:embed="rId38"/>
              <a:srcRect l="67823" t="49282"/>
              <a:stretch/>
            </p:blipFill>
            <p:spPr>
              <a:xfrm>
                <a:off x="22339041" y="15160242"/>
                <a:ext cx="4186110" cy="3516457"/>
              </a:xfrm>
              <a:prstGeom prst="rect">
                <a:avLst/>
              </a:prstGeom>
            </p:spPr>
          </p:pic>
        </p:grpSp>
      </p:grpSp>
      <p:grpSp>
        <p:nvGrpSpPr>
          <p:cNvPr id="121" name="群組 120">
            <a:extLst>
              <a:ext uri="{FF2B5EF4-FFF2-40B4-BE49-F238E27FC236}">
                <a16:creationId xmlns:a16="http://schemas.microsoft.com/office/drawing/2014/main" id="{9466C53B-F67F-4DD2-A1D3-0EA5E32CA7B0}"/>
              </a:ext>
            </a:extLst>
          </p:cNvPr>
          <p:cNvGrpSpPr/>
          <p:nvPr/>
        </p:nvGrpSpPr>
        <p:grpSpPr>
          <a:xfrm>
            <a:off x="15468235" y="27285871"/>
            <a:ext cx="14361350" cy="4056418"/>
            <a:chOff x="15543895" y="27634665"/>
            <a:chExt cx="14361350" cy="4056418"/>
          </a:xfrm>
        </p:grpSpPr>
        <p:sp>
          <p:nvSpPr>
            <p:cNvPr id="221" name="矩形 220">
              <a:extLst>
                <a:ext uri="{FF2B5EF4-FFF2-40B4-BE49-F238E27FC236}">
                  <a16:creationId xmlns:a16="http://schemas.microsoft.com/office/drawing/2014/main" id="{93898960-2304-4EAF-AD57-EBE3638651EE}"/>
                </a:ext>
              </a:extLst>
            </p:cNvPr>
            <p:cNvSpPr/>
            <p:nvPr/>
          </p:nvSpPr>
          <p:spPr>
            <a:xfrm>
              <a:off x="16235763" y="31167863"/>
              <a:ext cx="12790718" cy="523220"/>
            </a:xfrm>
            <a:prstGeom prst="rect">
              <a:avLst/>
            </a:prstGeom>
          </p:spPr>
          <p:txBody>
            <a:bodyPr wrap="square">
              <a:spAutoFit/>
            </a:bodyPr>
            <a:lstStyle/>
            <a:p>
              <a:pPr algn="ctr"/>
              <a:r>
                <a:rPr lang="en-US" altLang="zh-TW" sz="2800" b="1" dirty="0">
                  <a:ea typeface="華康粗圓體" panose="020F0709000000000000" pitchFamily="49" charset="-120"/>
                </a:rPr>
                <a:t>Fig. 9 2001-2018 08-17(UTC+8) Annual average of rest time per hour for each season</a:t>
              </a:r>
            </a:p>
          </p:txBody>
        </p:sp>
        <p:pic>
          <p:nvPicPr>
            <p:cNvPr id="117" name="圖片 116">
              <a:extLst>
                <a:ext uri="{FF2B5EF4-FFF2-40B4-BE49-F238E27FC236}">
                  <a16:creationId xmlns:a16="http://schemas.microsoft.com/office/drawing/2014/main" id="{E85DAB64-2F2E-4C53-BB6F-332D4C30EA5A}"/>
                </a:ext>
              </a:extLst>
            </p:cNvPr>
            <p:cNvPicPr>
              <a:picLocks noChangeAspect="1"/>
            </p:cNvPicPr>
            <p:nvPr/>
          </p:nvPicPr>
          <p:blipFill rotWithShape="1">
            <a:blip r:embed="rId39"/>
            <a:srcRect r="17074"/>
            <a:stretch/>
          </p:blipFill>
          <p:spPr>
            <a:xfrm>
              <a:off x="20027247" y="27634665"/>
              <a:ext cx="4477998" cy="3645723"/>
            </a:xfrm>
            <a:prstGeom prst="rect">
              <a:avLst/>
            </a:prstGeom>
          </p:spPr>
        </p:pic>
        <p:pic>
          <p:nvPicPr>
            <p:cNvPr id="119" name="圖片 118">
              <a:extLst>
                <a:ext uri="{FF2B5EF4-FFF2-40B4-BE49-F238E27FC236}">
                  <a16:creationId xmlns:a16="http://schemas.microsoft.com/office/drawing/2014/main" id="{C0791AD2-3044-47C7-B14A-F37FA14BE60D}"/>
                </a:ext>
              </a:extLst>
            </p:cNvPr>
            <p:cNvPicPr>
              <a:picLocks noChangeAspect="1"/>
            </p:cNvPicPr>
            <p:nvPr/>
          </p:nvPicPr>
          <p:blipFill rotWithShape="1">
            <a:blip r:embed="rId40"/>
            <a:srcRect r="17074"/>
            <a:stretch/>
          </p:blipFill>
          <p:spPr>
            <a:xfrm>
              <a:off x="15543895" y="27640972"/>
              <a:ext cx="4477998" cy="3645722"/>
            </a:xfrm>
            <a:prstGeom prst="rect">
              <a:avLst/>
            </a:prstGeom>
          </p:spPr>
        </p:pic>
        <p:pic>
          <p:nvPicPr>
            <p:cNvPr id="120" name="圖片 119">
              <a:extLst>
                <a:ext uri="{FF2B5EF4-FFF2-40B4-BE49-F238E27FC236}">
                  <a16:creationId xmlns:a16="http://schemas.microsoft.com/office/drawing/2014/main" id="{6683E353-44C7-4D73-9E13-E891B22A9FB4}"/>
                </a:ext>
              </a:extLst>
            </p:cNvPr>
            <p:cNvPicPr>
              <a:picLocks noChangeAspect="1"/>
            </p:cNvPicPr>
            <p:nvPr/>
          </p:nvPicPr>
          <p:blipFill>
            <a:blip r:embed="rId41"/>
            <a:stretch>
              <a:fillRect/>
            </a:stretch>
          </p:blipFill>
          <p:spPr>
            <a:xfrm>
              <a:off x="24505245" y="27634666"/>
              <a:ext cx="5400000" cy="3645722"/>
            </a:xfrm>
            <a:prstGeom prst="rect">
              <a:avLst/>
            </a:prstGeom>
          </p:spPr>
        </p:pic>
      </p:grpSp>
      <p:pic>
        <p:nvPicPr>
          <p:cNvPr id="230" name="圖片 229">
            <a:extLst>
              <a:ext uri="{FF2B5EF4-FFF2-40B4-BE49-F238E27FC236}">
                <a16:creationId xmlns:a16="http://schemas.microsoft.com/office/drawing/2014/main" id="{CD1F42E6-C480-4743-8ABB-15A0269CE42C}"/>
              </a:ext>
            </a:extLst>
          </p:cNvPr>
          <p:cNvPicPr>
            <a:picLocks noChangeAspect="1"/>
          </p:cNvPicPr>
          <p:nvPr/>
        </p:nvPicPr>
        <p:blipFill rotWithShape="1">
          <a:blip r:embed="rId42">
            <a:extLst>
              <a:ext uri="{28A0092B-C50C-407E-A947-70E740481C1C}">
                <a14:useLocalDpi xmlns:a14="http://schemas.microsoft.com/office/drawing/2010/main"/>
              </a:ext>
            </a:extLst>
          </a:blip>
          <a:srcRect t="6866" b="2020"/>
          <a:stretch/>
        </p:blipFill>
        <p:spPr>
          <a:xfrm>
            <a:off x="27012901" y="9101781"/>
            <a:ext cx="3060874" cy="12770498"/>
          </a:xfrm>
          <a:prstGeom prst="rect">
            <a:avLst/>
          </a:prstGeom>
        </p:spPr>
      </p:pic>
      <p:pic>
        <p:nvPicPr>
          <p:cNvPr id="231" name="圖片 230">
            <a:extLst>
              <a:ext uri="{FF2B5EF4-FFF2-40B4-BE49-F238E27FC236}">
                <a16:creationId xmlns:a16="http://schemas.microsoft.com/office/drawing/2014/main" id="{82EDB79A-24CE-48B3-B4BB-7F0C9510A51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95637" y="41598735"/>
            <a:ext cx="540000" cy="534656"/>
          </a:xfrm>
          <a:prstGeom prst="rect">
            <a:avLst/>
          </a:prstGeom>
        </p:spPr>
      </p:pic>
      <p:pic>
        <p:nvPicPr>
          <p:cNvPr id="232" name="圖片 231">
            <a:extLst>
              <a:ext uri="{FF2B5EF4-FFF2-40B4-BE49-F238E27FC236}">
                <a16:creationId xmlns:a16="http://schemas.microsoft.com/office/drawing/2014/main" id="{503ADD8B-EB57-4E43-ABFA-70FEE0F4B73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95637" y="38812314"/>
            <a:ext cx="540000" cy="534656"/>
          </a:xfrm>
          <a:prstGeom prst="rect">
            <a:avLst/>
          </a:prstGeom>
        </p:spPr>
      </p:pic>
      <p:pic>
        <p:nvPicPr>
          <p:cNvPr id="233" name="圖片 232">
            <a:extLst>
              <a:ext uri="{FF2B5EF4-FFF2-40B4-BE49-F238E27FC236}">
                <a16:creationId xmlns:a16="http://schemas.microsoft.com/office/drawing/2014/main" id="{BCAFE2C0-CEE5-4E77-B618-270D0EC4E201}"/>
              </a:ext>
            </a:extLst>
          </p:cNvPr>
          <p:cNvPicPr>
            <a:picLocks noChangeAspect="1"/>
          </p:cNvPicPr>
          <p:nvPr/>
        </p:nvPicPr>
        <p:blipFill rotWithShape="1">
          <a:blip r:embed="rId10">
            <a:extLst>
              <a:ext uri="{28A0092B-C50C-407E-A947-70E740481C1C}">
                <a14:useLocalDpi xmlns:a14="http://schemas.microsoft.com/office/drawing/2010/main"/>
              </a:ext>
            </a:extLst>
          </a:blip>
          <a:srcRect l="5491" t="4842" r="59293" b="58937"/>
          <a:stretch/>
        </p:blipFill>
        <p:spPr>
          <a:xfrm>
            <a:off x="1152094" y="39735380"/>
            <a:ext cx="540001" cy="549925"/>
          </a:xfrm>
          <a:prstGeom prst="rect">
            <a:avLst/>
          </a:prstGeom>
        </p:spPr>
      </p:pic>
      <p:pic>
        <p:nvPicPr>
          <p:cNvPr id="125" name="圖片 124">
            <a:extLst>
              <a:ext uri="{FF2B5EF4-FFF2-40B4-BE49-F238E27FC236}">
                <a16:creationId xmlns:a16="http://schemas.microsoft.com/office/drawing/2014/main" id="{C0B6C70C-AEC1-44ED-8E2B-519F65ED57E9}"/>
              </a:ext>
            </a:extLst>
          </p:cNvPr>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15757833" y="37880302"/>
            <a:ext cx="1080000" cy="1080000"/>
          </a:xfrm>
          <a:prstGeom prst="rect">
            <a:avLst/>
          </a:prstGeom>
        </p:spPr>
      </p:pic>
      <p:pic>
        <p:nvPicPr>
          <p:cNvPr id="239" name="圖片 238">
            <a:extLst>
              <a:ext uri="{FF2B5EF4-FFF2-40B4-BE49-F238E27FC236}">
                <a16:creationId xmlns:a16="http://schemas.microsoft.com/office/drawing/2014/main" id="{6D3D5FFD-B45A-478B-85DB-712BB75270BE}"/>
              </a:ext>
            </a:extLst>
          </p:cNvPr>
          <p:cNvPicPr>
            <a:picLocks noChangeAspect="1"/>
          </p:cNvPicPr>
          <p:nvPr/>
        </p:nvPicPr>
        <p:blipFill rotWithShape="1">
          <a:blip r:embed="rId12">
            <a:clrChange>
              <a:clrFrom>
                <a:srgbClr val="FFFFFF"/>
              </a:clrFrom>
              <a:clrTo>
                <a:srgbClr val="FFFFFF">
                  <a:alpha val="0"/>
                </a:srgbClr>
              </a:clrTo>
            </a:clrChange>
          </a:blip>
          <a:srcRect l="26284"/>
          <a:stretch/>
        </p:blipFill>
        <p:spPr>
          <a:xfrm>
            <a:off x="1195637" y="40572117"/>
            <a:ext cx="540000" cy="725293"/>
          </a:xfrm>
          <a:prstGeom prst="rect">
            <a:avLst/>
          </a:prstGeom>
        </p:spPr>
      </p:pic>
      <p:graphicFrame>
        <p:nvGraphicFramePr>
          <p:cNvPr id="240" name="表格 239">
            <a:extLst>
              <a:ext uri="{FF2B5EF4-FFF2-40B4-BE49-F238E27FC236}">
                <a16:creationId xmlns:a16="http://schemas.microsoft.com/office/drawing/2014/main" id="{146E12A7-F584-4ABE-A215-F3C6E229CE17}"/>
              </a:ext>
            </a:extLst>
          </p:cNvPr>
          <p:cNvGraphicFramePr>
            <a:graphicFrameLocks noGrp="1"/>
          </p:cNvGraphicFramePr>
          <p:nvPr>
            <p:extLst>
              <p:ext uri="{D42A27DB-BD31-4B8C-83A1-F6EECF244321}">
                <p14:modId xmlns:p14="http://schemas.microsoft.com/office/powerpoint/2010/main" val="2175116017"/>
              </p:ext>
            </p:extLst>
          </p:nvPr>
        </p:nvGraphicFramePr>
        <p:xfrm>
          <a:off x="22979375" y="23620891"/>
          <a:ext cx="6574000" cy="2409043"/>
        </p:xfrm>
        <a:graphic>
          <a:graphicData uri="http://schemas.openxmlformats.org/drawingml/2006/table">
            <a:tbl>
              <a:tblPr>
                <a:tableStyleId>{5C22544A-7EE6-4342-B048-85BDC9FD1C3A}</a:tableStyleId>
              </a:tblPr>
              <a:tblGrid>
                <a:gridCol w="1643500">
                  <a:extLst>
                    <a:ext uri="{9D8B030D-6E8A-4147-A177-3AD203B41FA5}">
                      <a16:colId xmlns:a16="http://schemas.microsoft.com/office/drawing/2014/main" val="1885889737"/>
                    </a:ext>
                  </a:extLst>
                </a:gridCol>
                <a:gridCol w="1643500">
                  <a:extLst>
                    <a:ext uri="{9D8B030D-6E8A-4147-A177-3AD203B41FA5}">
                      <a16:colId xmlns:a16="http://schemas.microsoft.com/office/drawing/2014/main" val="1997349634"/>
                    </a:ext>
                  </a:extLst>
                </a:gridCol>
                <a:gridCol w="1643500">
                  <a:extLst>
                    <a:ext uri="{9D8B030D-6E8A-4147-A177-3AD203B41FA5}">
                      <a16:colId xmlns:a16="http://schemas.microsoft.com/office/drawing/2014/main" val="2027607335"/>
                    </a:ext>
                  </a:extLst>
                </a:gridCol>
                <a:gridCol w="1643500">
                  <a:extLst>
                    <a:ext uri="{9D8B030D-6E8A-4147-A177-3AD203B41FA5}">
                      <a16:colId xmlns:a16="http://schemas.microsoft.com/office/drawing/2014/main" val="3687191769"/>
                    </a:ext>
                  </a:extLst>
                </a:gridCol>
              </a:tblGrid>
              <a:tr h="898897">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mn-lt"/>
                          <a:ea typeface="華康粗圓體" panose="020F0709000000000000" pitchFamily="49" charset="-120"/>
                        </a:rPr>
                        <a:t>30.6</a:t>
                      </a:r>
                    </a:p>
                  </a:txBody>
                  <a:tcPr anchor="ctr">
                    <a:lnL w="12700" cmpd="sng">
                      <a:noFill/>
                    </a:lnL>
                    <a:lnR w="381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31.4</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32.2</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33.0</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12700" cmpd="sng">
                      <a:noFill/>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7"/>
                      <a:tile tx="0" ty="0" sx="100000" sy="100000" flip="none" algn="tl"/>
                    </a:blipFill>
                  </a:tcPr>
                </a:tc>
                <a:extLst>
                  <a:ext uri="{0D108BD9-81ED-4DB2-BD59-A6C34878D82A}">
                    <a16:rowId xmlns:a16="http://schemas.microsoft.com/office/drawing/2014/main" val="3861124461"/>
                  </a:ext>
                </a:extLst>
              </a:tr>
              <a:tr h="755073">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mn-lt"/>
                          <a:ea typeface="華康粗圓體" panose="020F0709000000000000" pitchFamily="49" charset="-120"/>
                        </a:rPr>
                        <a:t>28.0</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29.4</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31.1</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32.6</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7"/>
                      <a:tile tx="0" ty="0" sx="100000" sy="100000" flip="none" algn="tl"/>
                    </a:blipFill>
                  </a:tcPr>
                </a:tc>
                <a:extLst>
                  <a:ext uri="{0D108BD9-81ED-4DB2-BD59-A6C34878D82A}">
                    <a16:rowId xmlns:a16="http://schemas.microsoft.com/office/drawing/2014/main" val="3598201609"/>
                  </a:ext>
                </a:extLst>
              </a:tr>
              <a:tr h="755073">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mn-lt"/>
                          <a:ea typeface="華康粗圓體" panose="020F0709000000000000" pitchFamily="49" charset="-120"/>
                        </a:rPr>
                        <a:t>25.9</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27.9</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30.0</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7"/>
                      <a:tile tx="0" ty="0" sx="100000" sy="100000" flip="none" algn="tl"/>
                    </a:blipFill>
                  </a:tcPr>
                </a:tc>
                <a:tc>
                  <a:txBody>
                    <a:bodyPr/>
                    <a:lstStyle/>
                    <a:p>
                      <a:pPr algn="ctr"/>
                      <a:r>
                        <a:rPr lang="en-US" altLang="zh-TW" sz="2800" dirty="0">
                          <a:latin typeface="+mn-lt"/>
                          <a:ea typeface="華康粗圓體" panose="020F0709000000000000" pitchFamily="49" charset="-120"/>
                        </a:rPr>
                        <a:t>32.1</a:t>
                      </a:r>
                      <a:endParaRPr lang="zh-TW" altLang="en-US" sz="2800" dirty="0">
                        <a:latin typeface="+mn-lt"/>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7"/>
                      <a:tile tx="0" ty="0" sx="100000" sy="100000" flip="none" algn="tl"/>
                    </a:blipFill>
                  </a:tcPr>
                </a:tc>
                <a:extLst>
                  <a:ext uri="{0D108BD9-81ED-4DB2-BD59-A6C34878D82A}">
                    <a16:rowId xmlns:a16="http://schemas.microsoft.com/office/drawing/2014/main" val="1623818037"/>
                  </a:ext>
                </a:extLst>
              </a:tr>
            </a:tbl>
          </a:graphicData>
        </a:graphic>
      </p:graphicFrame>
      <p:sp>
        <p:nvSpPr>
          <p:cNvPr id="241" name="矩形: 圓角化單一角落 240">
            <a:extLst>
              <a:ext uri="{FF2B5EF4-FFF2-40B4-BE49-F238E27FC236}">
                <a16:creationId xmlns:a16="http://schemas.microsoft.com/office/drawing/2014/main" id="{DF68114C-4955-460E-BE7A-1C309950D99A}"/>
              </a:ext>
            </a:extLst>
          </p:cNvPr>
          <p:cNvSpPr/>
          <p:nvPr/>
        </p:nvSpPr>
        <p:spPr>
          <a:xfrm flipH="1">
            <a:off x="15497732" y="23053043"/>
            <a:ext cx="7445867" cy="523220"/>
          </a:xfrm>
          <a:prstGeom prst="round1Rect">
            <a:avLst>
              <a:gd name="adj" fmla="val 50000"/>
            </a:avLst>
          </a:prstGeom>
          <a:blipFill dpi="0" rotWithShape="1">
            <a:blip r:embed="rId19">
              <a:alphaModFix amt="4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solidFill>
                  <a:schemeClr val="tx1"/>
                </a:solidFill>
              </a:rPr>
              <a:t>Workload</a:t>
            </a:r>
          </a:p>
        </p:txBody>
      </p:sp>
      <p:sp>
        <p:nvSpPr>
          <p:cNvPr id="13" name="文字方塊 12">
            <a:extLst>
              <a:ext uri="{FF2B5EF4-FFF2-40B4-BE49-F238E27FC236}">
                <a16:creationId xmlns:a16="http://schemas.microsoft.com/office/drawing/2014/main" id="{3C0C6031-2AAA-4DAD-85F8-49E389676418}"/>
              </a:ext>
            </a:extLst>
          </p:cNvPr>
          <p:cNvSpPr txBox="1"/>
          <p:nvPr/>
        </p:nvSpPr>
        <p:spPr>
          <a:xfrm>
            <a:off x="2585161" y="37568134"/>
            <a:ext cx="1242969" cy="1200329"/>
          </a:xfrm>
          <a:prstGeom prst="rect">
            <a:avLst/>
          </a:prstGeom>
          <a:noFill/>
        </p:spPr>
        <p:txBody>
          <a:bodyPr wrap="none" rtlCol="0">
            <a:spAutoFit/>
          </a:bodyPr>
          <a:lstStyle/>
          <a:p>
            <a:r>
              <a:rPr lang="en-US" altLang="zh-TW" sz="2400" dirty="0"/>
              <a:t>Annual</a:t>
            </a:r>
          </a:p>
          <a:p>
            <a:r>
              <a:rPr lang="en-US" altLang="zh-TW" sz="2400" dirty="0"/>
              <a:t>Monthly</a:t>
            </a:r>
          </a:p>
          <a:p>
            <a:r>
              <a:rPr lang="en-US" altLang="zh-TW" sz="2400" dirty="0"/>
              <a:t>Hourly</a:t>
            </a:r>
            <a:endParaRPr lang="zh-TW" altLang="en-US" sz="2400" dirty="0"/>
          </a:p>
        </p:txBody>
      </p:sp>
      <p:sp>
        <p:nvSpPr>
          <p:cNvPr id="15" name="矩形 14">
            <a:extLst>
              <a:ext uri="{FF2B5EF4-FFF2-40B4-BE49-F238E27FC236}">
                <a16:creationId xmlns:a16="http://schemas.microsoft.com/office/drawing/2014/main" id="{D8605F5A-89DA-4A0D-B125-C83F6F8ECDD0}"/>
              </a:ext>
            </a:extLst>
          </p:cNvPr>
          <p:cNvSpPr/>
          <p:nvPr/>
        </p:nvSpPr>
        <p:spPr>
          <a:xfrm>
            <a:off x="3827978" y="37937465"/>
            <a:ext cx="10800948" cy="461665"/>
          </a:xfrm>
          <a:prstGeom prst="rect">
            <a:avLst/>
          </a:prstGeom>
        </p:spPr>
        <p:txBody>
          <a:bodyPr wrap="square">
            <a:spAutoFit/>
          </a:bodyPr>
          <a:lstStyle/>
          <a:p>
            <a:r>
              <a:rPr lang="en-US" altLang="zh-TW" sz="2400" b="1" dirty="0"/>
              <a:t>WBGT </a:t>
            </a:r>
            <a:r>
              <a:rPr lang="en-US" altLang="zh-TW" sz="2400" dirty="0"/>
              <a:t>increases</a:t>
            </a:r>
            <a:r>
              <a:rPr lang="en-US" altLang="zh-TW" sz="2400" b="1" dirty="0"/>
              <a:t> </a:t>
            </a:r>
            <a:r>
              <a:rPr lang="en-US" altLang="zh-TW" sz="2400" dirty="0"/>
              <a:t>since 2000. Especially hourly average in 2016-2018. (Fig. 2 &amp; 3 &amp; 5)</a:t>
            </a:r>
          </a:p>
        </p:txBody>
      </p:sp>
      <p:sp>
        <p:nvSpPr>
          <p:cNvPr id="145" name="文字方塊 144">
            <a:extLst>
              <a:ext uri="{FF2B5EF4-FFF2-40B4-BE49-F238E27FC236}">
                <a16:creationId xmlns:a16="http://schemas.microsoft.com/office/drawing/2014/main" id="{F5985730-2FE8-4579-BA0B-1148D5A6C6E5}"/>
              </a:ext>
            </a:extLst>
          </p:cNvPr>
          <p:cNvSpPr txBox="1"/>
          <p:nvPr/>
        </p:nvSpPr>
        <p:spPr>
          <a:xfrm>
            <a:off x="2585161" y="38900817"/>
            <a:ext cx="1018227" cy="461665"/>
          </a:xfrm>
          <a:prstGeom prst="rect">
            <a:avLst/>
          </a:prstGeom>
          <a:noFill/>
        </p:spPr>
        <p:txBody>
          <a:bodyPr wrap="none" rtlCol="0">
            <a:spAutoFit/>
          </a:bodyPr>
          <a:lstStyle/>
          <a:p>
            <a:r>
              <a:rPr lang="en-US" altLang="zh-TW" sz="2400" dirty="0"/>
              <a:t>Hourly</a:t>
            </a:r>
            <a:endParaRPr lang="zh-TW" altLang="en-US" sz="2400" dirty="0"/>
          </a:p>
        </p:txBody>
      </p:sp>
      <p:sp>
        <p:nvSpPr>
          <p:cNvPr id="147" name="矩形 146">
            <a:extLst>
              <a:ext uri="{FF2B5EF4-FFF2-40B4-BE49-F238E27FC236}">
                <a16:creationId xmlns:a16="http://schemas.microsoft.com/office/drawing/2014/main" id="{32DF2AEC-293D-440B-8280-5BAE695A50FB}"/>
              </a:ext>
            </a:extLst>
          </p:cNvPr>
          <p:cNvSpPr/>
          <p:nvPr/>
        </p:nvSpPr>
        <p:spPr>
          <a:xfrm>
            <a:off x="3827978" y="38906535"/>
            <a:ext cx="6209951" cy="461665"/>
          </a:xfrm>
          <a:prstGeom prst="rect">
            <a:avLst/>
          </a:prstGeom>
        </p:spPr>
        <p:txBody>
          <a:bodyPr wrap="square">
            <a:spAutoFit/>
          </a:bodyPr>
          <a:lstStyle/>
          <a:p>
            <a:pPr algn="ctr"/>
            <a:r>
              <a:rPr lang="en-US" altLang="zh-TW" sz="2400" b="1" dirty="0"/>
              <a:t>Relative Humidity</a:t>
            </a:r>
            <a:r>
              <a:rPr lang="en-US" altLang="zh-TW" sz="2400" dirty="0"/>
              <a:t> decreases year by year. (Fig. 6)</a:t>
            </a:r>
            <a:endParaRPr lang="zh-TW" altLang="en-US" sz="2400" dirty="0"/>
          </a:p>
        </p:txBody>
      </p:sp>
      <p:pic>
        <p:nvPicPr>
          <p:cNvPr id="23" name="圖片 22">
            <a:extLst>
              <a:ext uri="{FF2B5EF4-FFF2-40B4-BE49-F238E27FC236}">
                <a16:creationId xmlns:a16="http://schemas.microsoft.com/office/drawing/2014/main" id="{5E978F2B-9C76-4C57-A223-D05B77EB1203}"/>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1892277" y="38820138"/>
            <a:ext cx="540000" cy="540000"/>
          </a:xfrm>
          <a:prstGeom prst="rect">
            <a:avLst/>
          </a:prstGeom>
        </p:spPr>
      </p:pic>
      <p:sp>
        <p:nvSpPr>
          <p:cNvPr id="152" name="文字方塊 151">
            <a:extLst>
              <a:ext uri="{FF2B5EF4-FFF2-40B4-BE49-F238E27FC236}">
                <a16:creationId xmlns:a16="http://schemas.microsoft.com/office/drawing/2014/main" id="{5E3A097B-926D-4986-BE83-11BDF1C0EBDD}"/>
              </a:ext>
            </a:extLst>
          </p:cNvPr>
          <p:cNvSpPr txBox="1"/>
          <p:nvPr/>
        </p:nvSpPr>
        <p:spPr>
          <a:xfrm>
            <a:off x="2585161" y="39567405"/>
            <a:ext cx="1242969" cy="830997"/>
          </a:xfrm>
          <a:prstGeom prst="rect">
            <a:avLst/>
          </a:prstGeom>
          <a:noFill/>
        </p:spPr>
        <p:txBody>
          <a:bodyPr wrap="none" rtlCol="0">
            <a:spAutoFit/>
          </a:bodyPr>
          <a:lstStyle/>
          <a:p>
            <a:r>
              <a:rPr lang="en-US" altLang="zh-TW" sz="2400" dirty="0"/>
              <a:t>Monthly</a:t>
            </a:r>
          </a:p>
          <a:p>
            <a:r>
              <a:rPr lang="en-US" altLang="zh-TW" sz="2400" dirty="0"/>
              <a:t>Hourly</a:t>
            </a:r>
            <a:endParaRPr lang="zh-TW" altLang="en-US" sz="2400" dirty="0"/>
          </a:p>
        </p:txBody>
      </p:sp>
      <p:sp>
        <p:nvSpPr>
          <p:cNvPr id="162" name="矩形 161">
            <a:extLst>
              <a:ext uri="{FF2B5EF4-FFF2-40B4-BE49-F238E27FC236}">
                <a16:creationId xmlns:a16="http://schemas.microsoft.com/office/drawing/2014/main" id="{4D3FF2EE-6F91-41A7-9ABA-7E84AC0D9F1F}"/>
              </a:ext>
            </a:extLst>
          </p:cNvPr>
          <p:cNvSpPr/>
          <p:nvPr/>
        </p:nvSpPr>
        <p:spPr>
          <a:xfrm>
            <a:off x="6738752" y="39567404"/>
            <a:ext cx="5592557" cy="830997"/>
          </a:xfrm>
          <a:prstGeom prst="rect">
            <a:avLst/>
          </a:prstGeom>
        </p:spPr>
        <p:txBody>
          <a:bodyPr wrap="none">
            <a:spAutoFit/>
          </a:bodyPr>
          <a:lstStyle/>
          <a:p>
            <a:r>
              <a:rPr lang="en-US" altLang="zh-TW" sz="2400" dirty="0"/>
              <a:t>sharply increases in MAM, JJA, SON. (Fig. 4)</a:t>
            </a:r>
          </a:p>
          <a:p>
            <a:r>
              <a:rPr lang="en-US" altLang="zh-TW" sz="2400" dirty="0"/>
              <a:t>sharply increases in the daytime. (Fig. 6)</a:t>
            </a:r>
            <a:endParaRPr lang="zh-TW" altLang="en-US" sz="2400" dirty="0"/>
          </a:p>
        </p:txBody>
      </p:sp>
      <p:pic>
        <p:nvPicPr>
          <p:cNvPr id="165" name="圖片 164">
            <a:extLst>
              <a:ext uri="{FF2B5EF4-FFF2-40B4-BE49-F238E27FC236}">
                <a16:creationId xmlns:a16="http://schemas.microsoft.com/office/drawing/2014/main" id="{66AC8B5B-2AEC-4544-AD26-8E169849ECF4}"/>
              </a:ext>
            </a:extLst>
          </p:cNvPr>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1892277" y="39738807"/>
            <a:ext cx="540000" cy="540000"/>
          </a:xfrm>
          <a:prstGeom prst="rect">
            <a:avLst/>
          </a:prstGeom>
        </p:spPr>
      </p:pic>
      <p:sp>
        <p:nvSpPr>
          <p:cNvPr id="26" name="矩形 25">
            <a:extLst>
              <a:ext uri="{FF2B5EF4-FFF2-40B4-BE49-F238E27FC236}">
                <a16:creationId xmlns:a16="http://schemas.microsoft.com/office/drawing/2014/main" id="{E067E61A-C356-416C-B79C-E7F140902D56}"/>
              </a:ext>
            </a:extLst>
          </p:cNvPr>
          <p:cNvSpPr/>
          <p:nvPr/>
        </p:nvSpPr>
        <p:spPr>
          <a:xfrm>
            <a:off x="3827978" y="39776524"/>
            <a:ext cx="3096040" cy="461665"/>
          </a:xfrm>
          <a:prstGeom prst="rect">
            <a:avLst/>
          </a:prstGeom>
        </p:spPr>
        <p:txBody>
          <a:bodyPr wrap="square">
            <a:spAutoFit/>
          </a:bodyPr>
          <a:lstStyle/>
          <a:p>
            <a:r>
              <a:rPr lang="en-US" altLang="zh-TW" sz="2400" b="1" dirty="0"/>
              <a:t>Global Solar Radiation </a:t>
            </a:r>
            <a:endParaRPr lang="zh-TW" altLang="en-US" sz="2400" dirty="0"/>
          </a:p>
        </p:txBody>
      </p:sp>
      <p:pic>
        <p:nvPicPr>
          <p:cNvPr id="170" name="圖片 169">
            <a:extLst>
              <a:ext uri="{FF2B5EF4-FFF2-40B4-BE49-F238E27FC236}">
                <a16:creationId xmlns:a16="http://schemas.microsoft.com/office/drawing/2014/main" id="{00D4BDD3-DC41-4D2C-80C4-5F70097B626B}"/>
              </a:ext>
            </a:extLst>
          </p:cNvPr>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1892277" y="40657476"/>
            <a:ext cx="540000" cy="540000"/>
          </a:xfrm>
          <a:prstGeom prst="rect">
            <a:avLst/>
          </a:prstGeom>
        </p:spPr>
      </p:pic>
      <p:sp>
        <p:nvSpPr>
          <p:cNvPr id="184" name="文字方塊 183">
            <a:extLst>
              <a:ext uri="{FF2B5EF4-FFF2-40B4-BE49-F238E27FC236}">
                <a16:creationId xmlns:a16="http://schemas.microsoft.com/office/drawing/2014/main" id="{0E2B290A-102E-4DCC-815B-4B88B3465DA1}"/>
              </a:ext>
            </a:extLst>
          </p:cNvPr>
          <p:cNvSpPr txBox="1"/>
          <p:nvPr/>
        </p:nvSpPr>
        <p:spPr>
          <a:xfrm>
            <a:off x="2585161" y="40487213"/>
            <a:ext cx="1242969" cy="830997"/>
          </a:xfrm>
          <a:prstGeom prst="rect">
            <a:avLst/>
          </a:prstGeom>
          <a:noFill/>
        </p:spPr>
        <p:txBody>
          <a:bodyPr wrap="none" rtlCol="0">
            <a:spAutoFit/>
          </a:bodyPr>
          <a:lstStyle/>
          <a:p>
            <a:r>
              <a:rPr lang="en-US" altLang="zh-TW" sz="2400" dirty="0"/>
              <a:t>Monthly</a:t>
            </a:r>
          </a:p>
          <a:p>
            <a:r>
              <a:rPr lang="en-US" altLang="zh-TW" sz="2400" dirty="0"/>
              <a:t>Hourly</a:t>
            </a:r>
            <a:endParaRPr lang="zh-TW" altLang="en-US" sz="2400" dirty="0"/>
          </a:p>
        </p:txBody>
      </p:sp>
      <p:sp>
        <p:nvSpPr>
          <p:cNvPr id="186" name="矩形 185">
            <a:extLst>
              <a:ext uri="{FF2B5EF4-FFF2-40B4-BE49-F238E27FC236}">
                <a16:creationId xmlns:a16="http://schemas.microsoft.com/office/drawing/2014/main" id="{3854FD4D-DF09-4C29-8A09-E6E2686017ED}"/>
              </a:ext>
            </a:extLst>
          </p:cNvPr>
          <p:cNvSpPr/>
          <p:nvPr/>
        </p:nvSpPr>
        <p:spPr>
          <a:xfrm>
            <a:off x="3827978" y="40670298"/>
            <a:ext cx="6548203" cy="461665"/>
          </a:xfrm>
          <a:prstGeom prst="rect">
            <a:avLst/>
          </a:prstGeom>
        </p:spPr>
        <p:txBody>
          <a:bodyPr wrap="none">
            <a:spAutoFit/>
          </a:bodyPr>
          <a:lstStyle/>
          <a:p>
            <a:r>
              <a:rPr lang="en-US" altLang="zh-TW" sz="2400" b="1" dirty="0"/>
              <a:t>Air Temperature </a:t>
            </a:r>
            <a:r>
              <a:rPr lang="en-US" altLang="zh-TW" sz="2400" dirty="0"/>
              <a:t>increases year by year. (Fig. 4 &amp; 6)</a:t>
            </a:r>
            <a:endParaRPr lang="zh-TW" altLang="en-US" sz="2400" dirty="0"/>
          </a:p>
        </p:txBody>
      </p:sp>
      <p:pic>
        <p:nvPicPr>
          <p:cNvPr id="189" name="圖片 188">
            <a:extLst>
              <a:ext uri="{FF2B5EF4-FFF2-40B4-BE49-F238E27FC236}">
                <a16:creationId xmlns:a16="http://schemas.microsoft.com/office/drawing/2014/main" id="{C48BF02B-4C32-41A2-8B4B-C05919DF89AA}"/>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1892277" y="41576145"/>
            <a:ext cx="540000" cy="540000"/>
          </a:xfrm>
          <a:prstGeom prst="rect">
            <a:avLst/>
          </a:prstGeom>
        </p:spPr>
      </p:pic>
      <p:sp>
        <p:nvSpPr>
          <p:cNvPr id="193" name="文字方塊 192">
            <a:extLst>
              <a:ext uri="{FF2B5EF4-FFF2-40B4-BE49-F238E27FC236}">
                <a16:creationId xmlns:a16="http://schemas.microsoft.com/office/drawing/2014/main" id="{4B1B4C6E-5A54-497A-BAA8-E169C29E59EC}"/>
              </a:ext>
            </a:extLst>
          </p:cNvPr>
          <p:cNvSpPr txBox="1"/>
          <p:nvPr/>
        </p:nvSpPr>
        <p:spPr>
          <a:xfrm>
            <a:off x="2585161" y="41436050"/>
            <a:ext cx="1242969" cy="830997"/>
          </a:xfrm>
          <a:prstGeom prst="rect">
            <a:avLst/>
          </a:prstGeom>
          <a:noFill/>
        </p:spPr>
        <p:txBody>
          <a:bodyPr wrap="none" rtlCol="0">
            <a:spAutoFit/>
          </a:bodyPr>
          <a:lstStyle/>
          <a:p>
            <a:r>
              <a:rPr lang="en-US" altLang="zh-TW" sz="2400" dirty="0"/>
              <a:t>Monthly</a:t>
            </a:r>
          </a:p>
          <a:p>
            <a:r>
              <a:rPr lang="en-US" altLang="zh-TW" sz="2400" dirty="0"/>
              <a:t>Hourly</a:t>
            </a:r>
            <a:endParaRPr lang="zh-TW" altLang="en-US" sz="2400" dirty="0"/>
          </a:p>
        </p:txBody>
      </p:sp>
      <p:sp>
        <p:nvSpPr>
          <p:cNvPr id="197" name="矩形 196">
            <a:extLst>
              <a:ext uri="{FF2B5EF4-FFF2-40B4-BE49-F238E27FC236}">
                <a16:creationId xmlns:a16="http://schemas.microsoft.com/office/drawing/2014/main" id="{A19C20A2-14D0-43BF-92E3-F7D9DA56924F}"/>
              </a:ext>
            </a:extLst>
          </p:cNvPr>
          <p:cNvSpPr/>
          <p:nvPr/>
        </p:nvSpPr>
        <p:spPr>
          <a:xfrm>
            <a:off x="3828130" y="41610726"/>
            <a:ext cx="6095771" cy="461665"/>
          </a:xfrm>
          <a:prstGeom prst="rect">
            <a:avLst/>
          </a:prstGeom>
        </p:spPr>
        <p:txBody>
          <a:bodyPr wrap="none">
            <a:spAutoFit/>
          </a:bodyPr>
          <a:lstStyle/>
          <a:p>
            <a:r>
              <a:rPr lang="en-US" altLang="zh-TW" sz="2400" b="1" dirty="0"/>
              <a:t>Wind Speed </a:t>
            </a:r>
            <a:r>
              <a:rPr lang="en-US" altLang="zh-TW" sz="2400" dirty="0"/>
              <a:t>decreases year by year. (Fig. 4 &amp; 6)</a:t>
            </a:r>
            <a:endParaRPr lang="zh-TW" altLang="en-US" sz="2400" dirty="0"/>
          </a:p>
        </p:txBody>
      </p:sp>
      <p:sp>
        <p:nvSpPr>
          <p:cNvPr id="198" name="矩形 197">
            <a:extLst>
              <a:ext uri="{FF2B5EF4-FFF2-40B4-BE49-F238E27FC236}">
                <a16:creationId xmlns:a16="http://schemas.microsoft.com/office/drawing/2014/main" id="{E10B45B5-2D42-4A26-B292-C09E5A7428E7}"/>
              </a:ext>
            </a:extLst>
          </p:cNvPr>
          <p:cNvSpPr/>
          <p:nvPr/>
        </p:nvSpPr>
        <p:spPr>
          <a:xfrm>
            <a:off x="16419959" y="37807356"/>
            <a:ext cx="12796335" cy="1384995"/>
          </a:xfrm>
          <a:prstGeom prst="rect">
            <a:avLst/>
          </a:prstGeom>
        </p:spPr>
        <p:txBody>
          <a:bodyPr wrap="square" lIns="0" rIns="0">
            <a:spAutoFit/>
          </a:bodyPr>
          <a:lstStyle/>
          <a:p>
            <a:pPr lvl="1"/>
            <a:r>
              <a:rPr lang="en-US" altLang="zh-TW" sz="2800" b="1" dirty="0"/>
              <a:t>Heat Flag Conditions</a:t>
            </a:r>
            <a:r>
              <a:rPr lang="en-US" altLang="zh-TW" sz="2800" dirty="0"/>
              <a:t> used in the U.S.</a:t>
            </a:r>
          </a:p>
          <a:p>
            <a:pPr marL="914400" lvl="1" indent="-457200">
              <a:buFont typeface="Arial" panose="020B0604020202020204" pitchFamily="34" charset="0"/>
              <a:buChar char="•"/>
            </a:pPr>
            <a:r>
              <a:rPr lang="en-US" altLang="zh-TW" sz="2800" dirty="0"/>
              <a:t>“No flag” hours declines year by year. (Fig. 7)</a:t>
            </a:r>
          </a:p>
          <a:p>
            <a:pPr marL="914400" lvl="1" indent="-457200">
              <a:buFont typeface="Arial" panose="020B0604020202020204" pitchFamily="34" charset="0"/>
              <a:buChar char="•"/>
            </a:pPr>
            <a:r>
              <a:rPr lang="en-US" altLang="zh-TW" sz="2800" dirty="0"/>
              <a:t>Extreme conditions such as red &amp; black flag increases from 0 to 5 stations. (Fig. 8)</a:t>
            </a:r>
          </a:p>
        </p:txBody>
      </p:sp>
      <p:sp>
        <p:nvSpPr>
          <p:cNvPr id="199" name="矩形 198">
            <a:extLst>
              <a:ext uri="{FF2B5EF4-FFF2-40B4-BE49-F238E27FC236}">
                <a16:creationId xmlns:a16="http://schemas.microsoft.com/office/drawing/2014/main" id="{DCEC7B89-47C3-48F9-888F-7126D9EC32C7}"/>
              </a:ext>
            </a:extLst>
          </p:cNvPr>
          <p:cNvSpPr/>
          <p:nvPr/>
        </p:nvSpPr>
        <p:spPr>
          <a:xfrm>
            <a:off x="16419959" y="39570042"/>
            <a:ext cx="14205533" cy="954107"/>
          </a:xfrm>
          <a:prstGeom prst="rect">
            <a:avLst/>
          </a:prstGeom>
        </p:spPr>
        <p:txBody>
          <a:bodyPr wrap="square" lIns="0" rIns="0">
            <a:spAutoFit/>
          </a:bodyPr>
          <a:lstStyle/>
          <a:p>
            <a:pPr lvl="1"/>
            <a:r>
              <a:rPr lang="en-US" altLang="zh-TW" sz="2800" b="1" dirty="0"/>
              <a:t>Rest-work Schedule during Operations with Heat Exposure</a:t>
            </a:r>
            <a:r>
              <a:rPr lang="en-US" altLang="zh-TW" sz="2800" dirty="0"/>
              <a:t> used in Taiwan</a:t>
            </a:r>
          </a:p>
          <a:p>
            <a:pPr marL="914400" lvl="1" indent="-457200">
              <a:buFont typeface="Arial" panose="020B0604020202020204" pitchFamily="34" charset="0"/>
              <a:buChar char="•"/>
            </a:pPr>
            <a:r>
              <a:rPr lang="en-US" altLang="zh-TW" sz="2800" dirty="0"/>
              <a:t>From May to October, annual average of rest time increases since 2000. (Fig. 10) </a:t>
            </a:r>
          </a:p>
        </p:txBody>
      </p:sp>
      <p:pic>
        <p:nvPicPr>
          <p:cNvPr id="202" name="圖片 201">
            <a:extLst>
              <a:ext uri="{FF2B5EF4-FFF2-40B4-BE49-F238E27FC236}">
                <a16:creationId xmlns:a16="http://schemas.microsoft.com/office/drawing/2014/main" id="{CF474982-346F-49A5-B0EA-9FE3B63BE9BB}"/>
              </a:ext>
            </a:extLst>
          </p:cNvPr>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1892277" y="37901469"/>
            <a:ext cx="540000" cy="540000"/>
          </a:xfrm>
          <a:prstGeom prst="rect">
            <a:avLst/>
          </a:prstGeom>
        </p:spPr>
      </p:pic>
      <p:pic>
        <p:nvPicPr>
          <p:cNvPr id="203" name="Picture 2" descr="TSI Quest QUESTemp 32-34-36 Area Heat Stress Monitors -">
            <a:extLst>
              <a:ext uri="{FF2B5EF4-FFF2-40B4-BE49-F238E27FC236}">
                <a16:creationId xmlns:a16="http://schemas.microsoft.com/office/drawing/2014/main" id="{2D7120BE-AEA1-4C88-A569-698DA91F143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a:ext>
            </a:extLst>
          </a:blip>
          <a:srcRect l="17802" r="17801"/>
          <a:stretch/>
        </p:blipFill>
        <p:spPr bwMode="auto">
          <a:xfrm>
            <a:off x="1195637" y="37776474"/>
            <a:ext cx="5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a:extLst>
              <a:ext uri="{FF2B5EF4-FFF2-40B4-BE49-F238E27FC236}">
                <a16:creationId xmlns:a16="http://schemas.microsoft.com/office/drawing/2014/main" id="{04C57365-3FF8-4F08-BCA2-9BCEDE7B5CAA}"/>
              </a:ext>
            </a:extLst>
          </p:cNvPr>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15757833" y="39554961"/>
            <a:ext cx="1080000" cy="1080000"/>
          </a:xfrm>
          <a:prstGeom prst="rect">
            <a:avLst/>
          </a:prstGeom>
        </p:spPr>
      </p:pic>
      <p:graphicFrame>
        <p:nvGraphicFramePr>
          <p:cNvPr id="206" name="表格 205">
            <a:extLst>
              <a:ext uri="{FF2B5EF4-FFF2-40B4-BE49-F238E27FC236}">
                <a16:creationId xmlns:a16="http://schemas.microsoft.com/office/drawing/2014/main" id="{899CACAD-A99D-4B82-BCCB-96C40F1B82B2}"/>
              </a:ext>
            </a:extLst>
          </p:cNvPr>
          <p:cNvGraphicFramePr>
            <a:graphicFrameLocks noGrp="1"/>
          </p:cNvGraphicFramePr>
          <p:nvPr>
            <p:extLst>
              <p:ext uri="{D42A27DB-BD31-4B8C-83A1-F6EECF244321}">
                <p14:modId xmlns:p14="http://schemas.microsoft.com/office/powerpoint/2010/main" val="313798079"/>
              </p:ext>
            </p:extLst>
          </p:nvPr>
        </p:nvGraphicFramePr>
        <p:xfrm>
          <a:off x="16855771" y="40628712"/>
          <a:ext cx="12182241" cy="1371600"/>
        </p:xfrm>
        <a:graphic>
          <a:graphicData uri="http://schemas.openxmlformats.org/drawingml/2006/table">
            <a:tbl>
              <a:tblPr firstRow="1" bandRow="1"/>
              <a:tblGrid>
                <a:gridCol w="5147058">
                  <a:extLst>
                    <a:ext uri="{9D8B030D-6E8A-4147-A177-3AD203B41FA5}">
                      <a16:colId xmlns:a16="http://schemas.microsoft.com/office/drawing/2014/main" val="1058803518"/>
                    </a:ext>
                  </a:extLst>
                </a:gridCol>
                <a:gridCol w="2345061">
                  <a:extLst>
                    <a:ext uri="{9D8B030D-6E8A-4147-A177-3AD203B41FA5}">
                      <a16:colId xmlns:a16="http://schemas.microsoft.com/office/drawing/2014/main" val="747522829"/>
                    </a:ext>
                  </a:extLst>
                </a:gridCol>
                <a:gridCol w="2345061">
                  <a:extLst>
                    <a:ext uri="{9D8B030D-6E8A-4147-A177-3AD203B41FA5}">
                      <a16:colId xmlns:a16="http://schemas.microsoft.com/office/drawing/2014/main" val="2086913368"/>
                    </a:ext>
                  </a:extLst>
                </a:gridCol>
                <a:gridCol w="2345061">
                  <a:extLst>
                    <a:ext uri="{9D8B030D-6E8A-4147-A177-3AD203B41FA5}">
                      <a16:colId xmlns:a16="http://schemas.microsoft.com/office/drawing/2014/main" val="3895135351"/>
                    </a:ext>
                  </a:extLst>
                </a:gridCol>
              </a:tblGrid>
              <a:tr h="370840">
                <a:tc>
                  <a:txBody>
                    <a:bodyPr/>
                    <a:lstStyle>
                      <a:lvl1pPr marL="0" algn="l" defTabSz="3024012" rtl="0" eaLnBrk="1" latinLnBrk="0" hangingPunct="1">
                        <a:defRPr sz="5953" b="1" kern="1200">
                          <a:solidFill>
                            <a:schemeClr val="tx1"/>
                          </a:solidFill>
                          <a:latin typeface="Arial" panose="020B0604020202020204"/>
                        </a:defRPr>
                      </a:lvl1pPr>
                      <a:lvl2pPr marL="1512006" algn="l" defTabSz="3024012" rtl="0" eaLnBrk="1" latinLnBrk="0" hangingPunct="1">
                        <a:defRPr sz="5953" b="1" kern="1200">
                          <a:solidFill>
                            <a:schemeClr val="tx1"/>
                          </a:solidFill>
                          <a:latin typeface="Arial" panose="020B0604020202020204"/>
                        </a:defRPr>
                      </a:lvl2pPr>
                      <a:lvl3pPr marL="3024012" algn="l" defTabSz="3024012" rtl="0" eaLnBrk="1" latinLnBrk="0" hangingPunct="1">
                        <a:defRPr sz="5953" b="1" kern="1200">
                          <a:solidFill>
                            <a:schemeClr val="tx1"/>
                          </a:solidFill>
                          <a:latin typeface="Arial" panose="020B0604020202020204"/>
                        </a:defRPr>
                      </a:lvl3pPr>
                      <a:lvl4pPr marL="4536018" algn="l" defTabSz="3024012" rtl="0" eaLnBrk="1" latinLnBrk="0" hangingPunct="1">
                        <a:defRPr sz="5953" b="1" kern="1200">
                          <a:solidFill>
                            <a:schemeClr val="tx1"/>
                          </a:solidFill>
                          <a:latin typeface="Arial" panose="020B0604020202020204"/>
                        </a:defRPr>
                      </a:lvl4pPr>
                      <a:lvl5pPr marL="6048024" algn="l" defTabSz="3024012" rtl="0" eaLnBrk="1" latinLnBrk="0" hangingPunct="1">
                        <a:defRPr sz="5953" b="1" kern="1200">
                          <a:solidFill>
                            <a:schemeClr val="tx1"/>
                          </a:solidFill>
                          <a:latin typeface="Arial" panose="020B0604020202020204"/>
                        </a:defRPr>
                      </a:lvl5pPr>
                      <a:lvl6pPr marL="7560031" algn="l" defTabSz="3024012" rtl="0" eaLnBrk="1" latinLnBrk="0" hangingPunct="1">
                        <a:defRPr sz="5953" b="1" kern="1200">
                          <a:solidFill>
                            <a:schemeClr val="tx1"/>
                          </a:solidFill>
                          <a:latin typeface="Arial" panose="020B0604020202020204"/>
                        </a:defRPr>
                      </a:lvl6pPr>
                      <a:lvl7pPr marL="9072037" algn="l" defTabSz="3024012" rtl="0" eaLnBrk="1" latinLnBrk="0" hangingPunct="1">
                        <a:defRPr sz="5953" b="1" kern="1200">
                          <a:solidFill>
                            <a:schemeClr val="tx1"/>
                          </a:solidFill>
                          <a:latin typeface="Arial" panose="020B0604020202020204"/>
                        </a:defRPr>
                      </a:lvl7pPr>
                      <a:lvl8pPr marL="10584043" algn="l" defTabSz="3024012" rtl="0" eaLnBrk="1" latinLnBrk="0" hangingPunct="1">
                        <a:defRPr sz="5953" b="1" kern="1200">
                          <a:solidFill>
                            <a:schemeClr val="tx1"/>
                          </a:solidFill>
                          <a:latin typeface="Arial" panose="020B0604020202020204"/>
                        </a:defRPr>
                      </a:lvl8pPr>
                      <a:lvl9pPr marL="12096049" algn="l" defTabSz="3024012" rtl="0" eaLnBrk="1" latinLnBrk="0" hangingPunct="1">
                        <a:defRPr sz="5953" b="1" kern="1200">
                          <a:solidFill>
                            <a:schemeClr val="tx1"/>
                          </a:solidFill>
                          <a:latin typeface="Arial" panose="020B0604020202020204"/>
                        </a:defRPr>
                      </a:lvl9pPr>
                    </a:lstStyle>
                    <a:p>
                      <a:pPr algn="ctr"/>
                      <a:r>
                        <a:rPr lang="en-US" altLang="zh-TW" sz="2400" dirty="0">
                          <a:latin typeface="+mn-lt"/>
                        </a:rPr>
                        <a:t>JJA 08-17 </a:t>
                      </a:r>
                      <a:r>
                        <a:rPr lang="en-US" altLang="zh-TW" sz="2400" b="1" dirty="0">
                          <a:latin typeface="+mn-lt"/>
                        </a:rPr>
                        <a:t>Rest-work Schedule </a:t>
                      </a:r>
                      <a:r>
                        <a:rPr lang="en-US" altLang="zh-TW" sz="2400" b="0" dirty="0">
                          <a:latin typeface="+mn-lt"/>
                        </a:rPr>
                        <a:t>(Fig. 9) </a:t>
                      </a:r>
                      <a:endParaRPr lang="zh-TW" altLang="en-US" sz="2400" b="0" dirty="0">
                        <a:latin typeface="+mn-lt"/>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b="1" kern="1200">
                          <a:solidFill>
                            <a:schemeClr val="tx1"/>
                          </a:solidFill>
                          <a:latin typeface="Arial" panose="020B0604020202020204"/>
                        </a:defRPr>
                      </a:lvl1pPr>
                      <a:lvl2pPr marL="1512006" algn="l" defTabSz="3024012" rtl="0" eaLnBrk="1" latinLnBrk="0" hangingPunct="1">
                        <a:defRPr sz="5953" b="1" kern="1200">
                          <a:solidFill>
                            <a:schemeClr val="tx1"/>
                          </a:solidFill>
                          <a:latin typeface="Arial" panose="020B0604020202020204"/>
                        </a:defRPr>
                      </a:lvl2pPr>
                      <a:lvl3pPr marL="3024012" algn="l" defTabSz="3024012" rtl="0" eaLnBrk="1" latinLnBrk="0" hangingPunct="1">
                        <a:defRPr sz="5953" b="1" kern="1200">
                          <a:solidFill>
                            <a:schemeClr val="tx1"/>
                          </a:solidFill>
                          <a:latin typeface="Arial" panose="020B0604020202020204"/>
                        </a:defRPr>
                      </a:lvl3pPr>
                      <a:lvl4pPr marL="4536018" algn="l" defTabSz="3024012" rtl="0" eaLnBrk="1" latinLnBrk="0" hangingPunct="1">
                        <a:defRPr sz="5953" b="1" kern="1200">
                          <a:solidFill>
                            <a:schemeClr val="tx1"/>
                          </a:solidFill>
                          <a:latin typeface="Arial" panose="020B0604020202020204"/>
                        </a:defRPr>
                      </a:lvl4pPr>
                      <a:lvl5pPr marL="6048024" algn="l" defTabSz="3024012" rtl="0" eaLnBrk="1" latinLnBrk="0" hangingPunct="1">
                        <a:defRPr sz="5953" b="1" kern="1200">
                          <a:solidFill>
                            <a:schemeClr val="tx1"/>
                          </a:solidFill>
                          <a:latin typeface="Arial" panose="020B0604020202020204"/>
                        </a:defRPr>
                      </a:lvl5pPr>
                      <a:lvl6pPr marL="7560031" algn="l" defTabSz="3024012" rtl="0" eaLnBrk="1" latinLnBrk="0" hangingPunct="1">
                        <a:defRPr sz="5953" b="1" kern="1200">
                          <a:solidFill>
                            <a:schemeClr val="tx1"/>
                          </a:solidFill>
                          <a:latin typeface="Arial" panose="020B0604020202020204"/>
                        </a:defRPr>
                      </a:lvl6pPr>
                      <a:lvl7pPr marL="9072037" algn="l" defTabSz="3024012" rtl="0" eaLnBrk="1" latinLnBrk="0" hangingPunct="1">
                        <a:defRPr sz="5953" b="1" kern="1200">
                          <a:solidFill>
                            <a:schemeClr val="tx1"/>
                          </a:solidFill>
                          <a:latin typeface="Arial" panose="020B0604020202020204"/>
                        </a:defRPr>
                      </a:lvl7pPr>
                      <a:lvl8pPr marL="10584043" algn="l" defTabSz="3024012" rtl="0" eaLnBrk="1" latinLnBrk="0" hangingPunct="1">
                        <a:defRPr sz="5953" b="1" kern="1200">
                          <a:solidFill>
                            <a:schemeClr val="tx1"/>
                          </a:solidFill>
                          <a:latin typeface="Arial" panose="020B0604020202020204"/>
                        </a:defRPr>
                      </a:lvl8pPr>
                      <a:lvl9pPr marL="12096049" algn="l" defTabSz="3024012" rtl="0" eaLnBrk="1" latinLnBrk="0" hangingPunct="1">
                        <a:defRPr sz="5953" b="1" kern="1200">
                          <a:solidFill>
                            <a:schemeClr val="tx1"/>
                          </a:solidFill>
                          <a:latin typeface="Arial" panose="020B0604020202020204"/>
                        </a:defRPr>
                      </a:lvl9pPr>
                    </a:lstStyle>
                    <a:p>
                      <a:pPr algn="ctr"/>
                      <a:r>
                        <a:rPr lang="en-US" altLang="zh-TW" sz="2400" dirty="0">
                          <a:latin typeface="+mn-lt"/>
                        </a:rPr>
                        <a:t>Light Work</a:t>
                      </a:r>
                      <a:endParaRPr lang="zh-TW" altLang="en-US" sz="2400" dirty="0">
                        <a:latin typeface="+mn-lt"/>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b="1" kern="1200">
                          <a:solidFill>
                            <a:schemeClr val="tx1"/>
                          </a:solidFill>
                          <a:latin typeface="Arial" panose="020B0604020202020204"/>
                        </a:defRPr>
                      </a:lvl1pPr>
                      <a:lvl2pPr marL="1512006" algn="l" defTabSz="3024012" rtl="0" eaLnBrk="1" latinLnBrk="0" hangingPunct="1">
                        <a:defRPr sz="5953" b="1" kern="1200">
                          <a:solidFill>
                            <a:schemeClr val="tx1"/>
                          </a:solidFill>
                          <a:latin typeface="Arial" panose="020B0604020202020204"/>
                        </a:defRPr>
                      </a:lvl2pPr>
                      <a:lvl3pPr marL="3024012" algn="l" defTabSz="3024012" rtl="0" eaLnBrk="1" latinLnBrk="0" hangingPunct="1">
                        <a:defRPr sz="5953" b="1" kern="1200">
                          <a:solidFill>
                            <a:schemeClr val="tx1"/>
                          </a:solidFill>
                          <a:latin typeface="Arial" panose="020B0604020202020204"/>
                        </a:defRPr>
                      </a:lvl3pPr>
                      <a:lvl4pPr marL="4536018" algn="l" defTabSz="3024012" rtl="0" eaLnBrk="1" latinLnBrk="0" hangingPunct="1">
                        <a:defRPr sz="5953" b="1" kern="1200">
                          <a:solidFill>
                            <a:schemeClr val="tx1"/>
                          </a:solidFill>
                          <a:latin typeface="Arial" panose="020B0604020202020204"/>
                        </a:defRPr>
                      </a:lvl4pPr>
                      <a:lvl5pPr marL="6048024" algn="l" defTabSz="3024012" rtl="0" eaLnBrk="1" latinLnBrk="0" hangingPunct="1">
                        <a:defRPr sz="5953" b="1" kern="1200">
                          <a:solidFill>
                            <a:schemeClr val="tx1"/>
                          </a:solidFill>
                          <a:latin typeface="Arial" panose="020B0604020202020204"/>
                        </a:defRPr>
                      </a:lvl5pPr>
                      <a:lvl6pPr marL="7560031" algn="l" defTabSz="3024012" rtl="0" eaLnBrk="1" latinLnBrk="0" hangingPunct="1">
                        <a:defRPr sz="5953" b="1" kern="1200">
                          <a:solidFill>
                            <a:schemeClr val="tx1"/>
                          </a:solidFill>
                          <a:latin typeface="Arial" panose="020B0604020202020204"/>
                        </a:defRPr>
                      </a:lvl6pPr>
                      <a:lvl7pPr marL="9072037" algn="l" defTabSz="3024012" rtl="0" eaLnBrk="1" latinLnBrk="0" hangingPunct="1">
                        <a:defRPr sz="5953" b="1" kern="1200">
                          <a:solidFill>
                            <a:schemeClr val="tx1"/>
                          </a:solidFill>
                          <a:latin typeface="Arial" panose="020B0604020202020204"/>
                        </a:defRPr>
                      </a:lvl7pPr>
                      <a:lvl8pPr marL="10584043" algn="l" defTabSz="3024012" rtl="0" eaLnBrk="1" latinLnBrk="0" hangingPunct="1">
                        <a:defRPr sz="5953" b="1" kern="1200">
                          <a:solidFill>
                            <a:schemeClr val="tx1"/>
                          </a:solidFill>
                          <a:latin typeface="Arial" panose="020B0604020202020204"/>
                        </a:defRPr>
                      </a:lvl8pPr>
                      <a:lvl9pPr marL="12096049" algn="l" defTabSz="3024012" rtl="0" eaLnBrk="1" latinLnBrk="0" hangingPunct="1">
                        <a:defRPr sz="5953" b="1" kern="1200">
                          <a:solidFill>
                            <a:schemeClr val="tx1"/>
                          </a:solidFill>
                          <a:latin typeface="Arial" panose="020B0604020202020204"/>
                        </a:defRPr>
                      </a:lvl9pPr>
                    </a:lstStyle>
                    <a:p>
                      <a:pPr algn="ctr"/>
                      <a:r>
                        <a:rPr lang="en-US" altLang="zh-TW" sz="2400" dirty="0">
                          <a:latin typeface="+mn-lt"/>
                        </a:rPr>
                        <a:t>Moderate Work</a:t>
                      </a:r>
                      <a:endParaRPr lang="zh-TW" altLang="en-US" sz="2400" dirty="0">
                        <a:latin typeface="+mn-lt"/>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b="1" kern="1200">
                          <a:solidFill>
                            <a:schemeClr val="tx1"/>
                          </a:solidFill>
                          <a:latin typeface="Arial" panose="020B0604020202020204"/>
                        </a:defRPr>
                      </a:lvl1pPr>
                      <a:lvl2pPr marL="1512006" algn="l" defTabSz="3024012" rtl="0" eaLnBrk="1" latinLnBrk="0" hangingPunct="1">
                        <a:defRPr sz="5953" b="1" kern="1200">
                          <a:solidFill>
                            <a:schemeClr val="tx1"/>
                          </a:solidFill>
                          <a:latin typeface="Arial" panose="020B0604020202020204"/>
                        </a:defRPr>
                      </a:lvl2pPr>
                      <a:lvl3pPr marL="3024012" algn="l" defTabSz="3024012" rtl="0" eaLnBrk="1" latinLnBrk="0" hangingPunct="1">
                        <a:defRPr sz="5953" b="1" kern="1200">
                          <a:solidFill>
                            <a:schemeClr val="tx1"/>
                          </a:solidFill>
                          <a:latin typeface="Arial" panose="020B0604020202020204"/>
                        </a:defRPr>
                      </a:lvl3pPr>
                      <a:lvl4pPr marL="4536018" algn="l" defTabSz="3024012" rtl="0" eaLnBrk="1" latinLnBrk="0" hangingPunct="1">
                        <a:defRPr sz="5953" b="1" kern="1200">
                          <a:solidFill>
                            <a:schemeClr val="tx1"/>
                          </a:solidFill>
                          <a:latin typeface="Arial" panose="020B0604020202020204"/>
                        </a:defRPr>
                      </a:lvl4pPr>
                      <a:lvl5pPr marL="6048024" algn="l" defTabSz="3024012" rtl="0" eaLnBrk="1" latinLnBrk="0" hangingPunct="1">
                        <a:defRPr sz="5953" b="1" kern="1200">
                          <a:solidFill>
                            <a:schemeClr val="tx1"/>
                          </a:solidFill>
                          <a:latin typeface="Arial" panose="020B0604020202020204"/>
                        </a:defRPr>
                      </a:lvl5pPr>
                      <a:lvl6pPr marL="7560031" algn="l" defTabSz="3024012" rtl="0" eaLnBrk="1" latinLnBrk="0" hangingPunct="1">
                        <a:defRPr sz="5953" b="1" kern="1200">
                          <a:solidFill>
                            <a:schemeClr val="tx1"/>
                          </a:solidFill>
                          <a:latin typeface="Arial" panose="020B0604020202020204"/>
                        </a:defRPr>
                      </a:lvl6pPr>
                      <a:lvl7pPr marL="9072037" algn="l" defTabSz="3024012" rtl="0" eaLnBrk="1" latinLnBrk="0" hangingPunct="1">
                        <a:defRPr sz="5953" b="1" kern="1200">
                          <a:solidFill>
                            <a:schemeClr val="tx1"/>
                          </a:solidFill>
                          <a:latin typeface="Arial" panose="020B0604020202020204"/>
                        </a:defRPr>
                      </a:lvl7pPr>
                      <a:lvl8pPr marL="10584043" algn="l" defTabSz="3024012" rtl="0" eaLnBrk="1" latinLnBrk="0" hangingPunct="1">
                        <a:defRPr sz="5953" b="1" kern="1200">
                          <a:solidFill>
                            <a:schemeClr val="tx1"/>
                          </a:solidFill>
                          <a:latin typeface="Arial" panose="020B0604020202020204"/>
                        </a:defRPr>
                      </a:lvl8pPr>
                      <a:lvl9pPr marL="12096049" algn="l" defTabSz="3024012" rtl="0" eaLnBrk="1" latinLnBrk="0" hangingPunct="1">
                        <a:defRPr sz="5953" b="1" kern="1200">
                          <a:solidFill>
                            <a:schemeClr val="tx1"/>
                          </a:solidFill>
                          <a:latin typeface="Arial" panose="020B0604020202020204"/>
                        </a:defRPr>
                      </a:lvl9pPr>
                    </a:lstStyle>
                    <a:p>
                      <a:pPr algn="ctr"/>
                      <a:r>
                        <a:rPr lang="en-US" altLang="zh-TW" sz="2400" dirty="0">
                          <a:latin typeface="+mn-lt"/>
                        </a:rPr>
                        <a:t>Heavy Work</a:t>
                      </a:r>
                      <a:endParaRPr lang="zh-TW" altLang="en-US" sz="2400" dirty="0">
                        <a:latin typeface="+mn-lt"/>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3727485044"/>
                  </a:ext>
                </a:extLst>
              </a:tr>
              <a:tr h="370840">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2000</a:t>
                      </a:r>
                      <a:endParaRPr lang="zh-TW" altLang="en-US" sz="2400" dirty="0">
                        <a:latin typeface="+mn-lt"/>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3 mins</a:t>
                      </a:r>
                      <a:endParaRPr lang="zh-TW" altLang="en-US" sz="2400" dirty="0">
                        <a:latin typeface="+mn-lt"/>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15 </a:t>
                      </a:r>
                      <a:r>
                        <a:rPr lang="en-US" altLang="zh-TW" sz="2400" kern="1200" dirty="0">
                          <a:solidFill>
                            <a:schemeClr val="tx1"/>
                          </a:solidFill>
                          <a:latin typeface="+mn-lt"/>
                          <a:ea typeface="+mn-ea"/>
                          <a:cs typeface="+mn-cs"/>
                        </a:rPr>
                        <a:t>mins</a:t>
                      </a:r>
                      <a:endParaRPr lang="zh-TW" altLang="en-US" sz="2400" dirty="0">
                        <a:latin typeface="+mn-lt"/>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24 </a:t>
                      </a:r>
                      <a:r>
                        <a:rPr lang="en-US" altLang="zh-TW" sz="2400" kern="1200" dirty="0">
                          <a:solidFill>
                            <a:schemeClr val="tx1"/>
                          </a:solidFill>
                          <a:latin typeface="+mn-lt"/>
                          <a:ea typeface="+mn-ea"/>
                          <a:cs typeface="+mn-cs"/>
                        </a:rPr>
                        <a:t>mins</a:t>
                      </a:r>
                      <a:endParaRPr lang="zh-TW" altLang="en-US" sz="2400" dirty="0">
                        <a:latin typeface="+mn-lt"/>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4157690469"/>
                  </a:ext>
                </a:extLst>
              </a:tr>
              <a:tr h="370840">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2017</a:t>
                      </a:r>
                      <a:endParaRPr lang="zh-TW" altLang="en-US" sz="2400" dirty="0">
                        <a:latin typeface="+mn-lt"/>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10 </a:t>
                      </a:r>
                      <a:r>
                        <a:rPr lang="en-US" altLang="zh-TW" sz="2400" kern="1200" dirty="0">
                          <a:solidFill>
                            <a:schemeClr val="tx1"/>
                          </a:solidFill>
                          <a:latin typeface="+mn-lt"/>
                          <a:ea typeface="+mn-ea"/>
                          <a:cs typeface="+mn-cs"/>
                        </a:rPr>
                        <a:t>mins</a:t>
                      </a:r>
                      <a:endParaRPr lang="zh-TW" altLang="en-US" sz="2400" dirty="0">
                        <a:latin typeface="+mn-lt"/>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22.5 </a:t>
                      </a:r>
                      <a:r>
                        <a:rPr lang="en-US" altLang="zh-TW" sz="2400" kern="1200" dirty="0">
                          <a:solidFill>
                            <a:schemeClr val="tx1"/>
                          </a:solidFill>
                          <a:latin typeface="+mn-lt"/>
                          <a:ea typeface="+mn-ea"/>
                          <a:cs typeface="+mn-cs"/>
                        </a:rPr>
                        <a:t>mins</a:t>
                      </a:r>
                      <a:endParaRPr lang="zh-TW" altLang="en-US" sz="2400" dirty="0">
                        <a:latin typeface="+mn-lt"/>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L="0" algn="l" defTabSz="3024012" rtl="0" eaLnBrk="1" latinLnBrk="0" hangingPunct="1">
                        <a:defRPr sz="5953" kern="1200">
                          <a:solidFill>
                            <a:schemeClr val="tx1"/>
                          </a:solidFill>
                          <a:latin typeface="Arial" panose="020B0604020202020204"/>
                        </a:defRPr>
                      </a:lvl1pPr>
                      <a:lvl2pPr marL="1512006" algn="l" defTabSz="3024012" rtl="0" eaLnBrk="1" latinLnBrk="0" hangingPunct="1">
                        <a:defRPr sz="5953" kern="1200">
                          <a:solidFill>
                            <a:schemeClr val="tx1"/>
                          </a:solidFill>
                          <a:latin typeface="Arial" panose="020B0604020202020204"/>
                        </a:defRPr>
                      </a:lvl2pPr>
                      <a:lvl3pPr marL="3024012" algn="l" defTabSz="3024012" rtl="0" eaLnBrk="1" latinLnBrk="0" hangingPunct="1">
                        <a:defRPr sz="5953" kern="1200">
                          <a:solidFill>
                            <a:schemeClr val="tx1"/>
                          </a:solidFill>
                          <a:latin typeface="Arial" panose="020B0604020202020204"/>
                        </a:defRPr>
                      </a:lvl3pPr>
                      <a:lvl4pPr marL="4536018" algn="l" defTabSz="3024012" rtl="0" eaLnBrk="1" latinLnBrk="0" hangingPunct="1">
                        <a:defRPr sz="5953" kern="1200">
                          <a:solidFill>
                            <a:schemeClr val="tx1"/>
                          </a:solidFill>
                          <a:latin typeface="Arial" panose="020B0604020202020204"/>
                        </a:defRPr>
                      </a:lvl4pPr>
                      <a:lvl5pPr marL="6048024" algn="l" defTabSz="3024012" rtl="0" eaLnBrk="1" latinLnBrk="0" hangingPunct="1">
                        <a:defRPr sz="5953" kern="1200">
                          <a:solidFill>
                            <a:schemeClr val="tx1"/>
                          </a:solidFill>
                          <a:latin typeface="Arial" panose="020B0604020202020204"/>
                        </a:defRPr>
                      </a:lvl5pPr>
                      <a:lvl6pPr marL="7560031" algn="l" defTabSz="3024012" rtl="0" eaLnBrk="1" latinLnBrk="0" hangingPunct="1">
                        <a:defRPr sz="5953" kern="1200">
                          <a:solidFill>
                            <a:schemeClr val="tx1"/>
                          </a:solidFill>
                          <a:latin typeface="Arial" panose="020B0604020202020204"/>
                        </a:defRPr>
                      </a:lvl6pPr>
                      <a:lvl7pPr marL="9072037" algn="l" defTabSz="3024012" rtl="0" eaLnBrk="1" latinLnBrk="0" hangingPunct="1">
                        <a:defRPr sz="5953" kern="1200">
                          <a:solidFill>
                            <a:schemeClr val="tx1"/>
                          </a:solidFill>
                          <a:latin typeface="Arial" panose="020B0604020202020204"/>
                        </a:defRPr>
                      </a:lvl7pPr>
                      <a:lvl8pPr marL="10584043" algn="l" defTabSz="3024012" rtl="0" eaLnBrk="1" latinLnBrk="0" hangingPunct="1">
                        <a:defRPr sz="5953" kern="1200">
                          <a:solidFill>
                            <a:schemeClr val="tx1"/>
                          </a:solidFill>
                          <a:latin typeface="Arial" panose="020B0604020202020204"/>
                        </a:defRPr>
                      </a:lvl8pPr>
                      <a:lvl9pPr marL="12096049" algn="l" defTabSz="3024012" rtl="0" eaLnBrk="1" latinLnBrk="0" hangingPunct="1">
                        <a:defRPr sz="5953" kern="1200">
                          <a:solidFill>
                            <a:schemeClr val="tx1"/>
                          </a:solidFill>
                          <a:latin typeface="Arial" panose="020B0604020202020204"/>
                        </a:defRPr>
                      </a:lvl9pPr>
                    </a:lstStyle>
                    <a:p>
                      <a:pPr algn="ctr"/>
                      <a:r>
                        <a:rPr lang="en-US" altLang="zh-TW" sz="2400" dirty="0">
                          <a:latin typeface="+mn-lt"/>
                        </a:rPr>
                        <a:t>30 </a:t>
                      </a:r>
                      <a:r>
                        <a:rPr lang="en-US" altLang="zh-TW" sz="2400" kern="1200" dirty="0">
                          <a:solidFill>
                            <a:schemeClr val="tx1"/>
                          </a:solidFill>
                          <a:latin typeface="+mn-lt"/>
                          <a:ea typeface="+mn-ea"/>
                          <a:cs typeface="+mn-cs"/>
                        </a:rPr>
                        <a:t>mins</a:t>
                      </a:r>
                      <a:endParaRPr lang="zh-TW" altLang="en-US" sz="2400" dirty="0">
                        <a:latin typeface="+mn-lt"/>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551830058"/>
                  </a:ext>
                </a:extLst>
              </a:tr>
            </a:tbl>
          </a:graphicData>
        </a:graphic>
      </p:graphicFrame>
      <p:sp>
        <p:nvSpPr>
          <p:cNvPr id="72" name="矩形 71">
            <a:extLst>
              <a:ext uri="{FF2B5EF4-FFF2-40B4-BE49-F238E27FC236}">
                <a16:creationId xmlns:a16="http://schemas.microsoft.com/office/drawing/2014/main" id="{FEA5EBA9-679D-41DD-8389-FC07B34901C6}"/>
              </a:ext>
            </a:extLst>
          </p:cNvPr>
          <p:cNvSpPr/>
          <p:nvPr/>
        </p:nvSpPr>
        <p:spPr>
          <a:xfrm>
            <a:off x="857417" y="12913797"/>
            <a:ext cx="2345963" cy="830997"/>
          </a:xfrm>
          <a:prstGeom prst="rect">
            <a:avLst/>
          </a:prstGeom>
        </p:spPr>
        <p:txBody>
          <a:bodyPr wrap="none">
            <a:spAutoFit/>
          </a:bodyPr>
          <a:lstStyle/>
          <a:p>
            <a:r>
              <a:rPr lang="en-US" altLang="zh-TW" sz="2400" dirty="0"/>
              <a:t>WBGT equations </a:t>
            </a:r>
          </a:p>
          <a:p>
            <a:r>
              <a:rPr lang="en-US" altLang="zh-TW" sz="2400" dirty="0"/>
              <a:t>(Bernard, 2012)</a:t>
            </a:r>
            <a:endParaRPr lang="zh-TW" altLang="en-US" sz="2400" dirty="0"/>
          </a:p>
        </p:txBody>
      </p:sp>
    </p:spTree>
    <p:extLst>
      <p:ext uri="{BB962C8B-B14F-4D97-AF65-F5344CB8AC3E}">
        <p14:creationId xmlns:p14="http://schemas.microsoft.com/office/powerpoint/2010/main" val="217675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字方塊 27">
            <a:extLst>
              <a:ext uri="{FF2B5EF4-FFF2-40B4-BE49-F238E27FC236}">
                <a16:creationId xmlns:a16="http://schemas.microsoft.com/office/drawing/2014/main" id="{26AF3996-C286-40E6-B367-0D76C6162EAB}"/>
              </a:ext>
            </a:extLst>
          </p:cNvPr>
          <p:cNvSpPr txBox="1"/>
          <p:nvPr/>
        </p:nvSpPr>
        <p:spPr>
          <a:xfrm>
            <a:off x="3831492" y="7277379"/>
            <a:ext cx="3210586" cy="1586448"/>
          </a:xfrm>
          <a:prstGeom prst="roundRect">
            <a:avLst>
              <a:gd name="adj" fmla="val 15870"/>
            </a:avLst>
          </a:prstGeom>
          <a:solidFill>
            <a:schemeClr val="accent4">
              <a:lumMod val="40000"/>
              <a:lumOff val="60000"/>
            </a:schemeClr>
          </a:solidFill>
        </p:spPr>
        <p:txBody>
          <a:bodyPr wrap="square" rtlCol="0">
            <a:spAutoFit/>
          </a:bodyPr>
          <a:lstStyle/>
          <a:p>
            <a:pPr algn="ctr"/>
            <a:r>
              <a:rPr lang="en-US" altLang="zh-TW" sz="8800" dirty="0">
                <a:latin typeface="華康細圓體" panose="020F0309000000000000" pitchFamily="49" charset="-120"/>
                <a:ea typeface="華康細圓體" panose="020F0309000000000000" pitchFamily="49" charset="-120"/>
              </a:rPr>
              <a:t>WBGT</a:t>
            </a:r>
            <a:endParaRPr lang="zh-TW" altLang="en-US" sz="8800" dirty="0">
              <a:latin typeface="華康細圓體" panose="020F0309000000000000" pitchFamily="49" charset="-120"/>
              <a:ea typeface="華康細圓體" panose="020F0309000000000000" pitchFamily="49" charset="-120"/>
            </a:endParaRPr>
          </a:p>
        </p:txBody>
      </p:sp>
      <p:sp>
        <p:nvSpPr>
          <p:cNvPr id="29" name="等於 28">
            <a:extLst>
              <a:ext uri="{FF2B5EF4-FFF2-40B4-BE49-F238E27FC236}">
                <a16:creationId xmlns:a16="http://schemas.microsoft.com/office/drawing/2014/main" id="{743B1201-DD32-4DA7-B044-EBA585AB2D1E}"/>
              </a:ext>
            </a:extLst>
          </p:cNvPr>
          <p:cNvSpPr/>
          <p:nvPr/>
        </p:nvSpPr>
        <p:spPr>
          <a:xfrm>
            <a:off x="7541431" y="7603491"/>
            <a:ext cx="914400" cy="914400"/>
          </a:xfrm>
          <a:prstGeom prst="mathEqual">
            <a:avLst>
              <a:gd name="adj1" fmla="val 8838"/>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latin typeface="華康細圓體" panose="020F0309000000000000" pitchFamily="49" charset="-120"/>
              <a:ea typeface="華康細圓體" panose="020F0309000000000000" pitchFamily="49" charset="-120"/>
            </a:endParaRPr>
          </a:p>
        </p:txBody>
      </p:sp>
      <p:pic>
        <p:nvPicPr>
          <p:cNvPr id="32" name="圖片 31">
            <a:extLst>
              <a:ext uri="{FF2B5EF4-FFF2-40B4-BE49-F238E27FC236}">
                <a16:creationId xmlns:a16="http://schemas.microsoft.com/office/drawing/2014/main" id="{F290EE99-90F5-4831-A47C-6F8D813F06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94652" y="3092898"/>
            <a:ext cx="1080000" cy="1080000"/>
          </a:xfrm>
          <a:prstGeom prst="rect">
            <a:avLst/>
          </a:prstGeom>
        </p:spPr>
      </p:pic>
      <p:sp>
        <p:nvSpPr>
          <p:cNvPr id="33" name="文字方塊 32">
            <a:extLst>
              <a:ext uri="{FF2B5EF4-FFF2-40B4-BE49-F238E27FC236}">
                <a16:creationId xmlns:a16="http://schemas.microsoft.com/office/drawing/2014/main" id="{DFC0F5EB-53ED-4FFA-A925-F4ACB1688305}"/>
              </a:ext>
            </a:extLst>
          </p:cNvPr>
          <p:cNvSpPr txBox="1"/>
          <p:nvPr/>
        </p:nvSpPr>
        <p:spPr>
          <a:xfrm>
            <a:off x="8662842" y="8060691"/>
            <a:ext cx="4145614" cy="2513886"/>
          </a:xfrm>
          <a:prstGeom prst="roundRect">
            <a:avLst>
              <a:gd name="adj" fmla="val 27167"/>
            </a:avLst>
          </a:prstGeom>
          <a:noFill/>
        </p:spPr>
        <p:txBody>
          <a:bodyPr wrap="square" rtlCol="0">
            <a:spAutoFit/>
          </a:bodyPr>
          <a:lstStyle/>
          <a:p>
            <a:pPr algn="ctr"/>
            <a:r>
              <a:rPr lang="en-US" altLang="zh-TW" sz="8800" dirty="0">
                <a:latin typeface="華康粗圓體" panose="020F0709000000000000" pitchFamily="49" charset="-120"/>
                <a:ea typeface="華康粗圓體" panose="020F0709000000000000" pitchFamily="49" charset="-120"/>
              </a:rPr>
              <a:t>0.7</a:t>
            </a:r>
          </a:p>
          <a:p>
            <a:pPr algn="ctr"/>
            <a:r>
              <a:rPr lang="zh-TW" altLang="en-US" sz="4400" dirty="0">
                <a:latin typeface="華康粗圓體" panose="020F0709000000000000" pitchFamily="49" charset="-120"/>
                <a:ea typeface="華康粗圓體" panose="020F0709000000000000" pitchFamily="49" charset="-120"/>
              </a:rPr>
              <a:t>自然濕球溫度</a:t>
            </a:r>
          </a:p>
        </p:txBody>
      </p:sp>
      <p:sp>
        <p:nvSpPr>
          <p:cNvPr id="34" name="文字方塊 33">
            <a:extLst>
              <a:ext uri="{FF2B5EF4-FFF2-40B4-BE49-F238E27FC236}">
                <a16:creationId xmlns:a16="http://schemas.microsoft.com/office/drawing/2014/main" id="{16C88BE1-999F-408D-AFEE-C45F77459192}"/>
              </a:ext>
            </a:extLst>
          </p:cNvPr>
          <p:cNvSpPr txBox="1"/>
          <p:nvPr/>
        </p:nvSpPr>
        <p:spPr>
          <a:xfrm>
            <a:off x="13505570" y="8056765"/>
            <a:ext cx="3520947" cy="2513886"/>
          </a:xfrm>
          <a:prstGeom prst="roundRect">
            <a:avLst>
              <a:gd name="adj" fmla="val 27167"/>
            </a:avLst>
          </a:prstGeom>
          <a:noFill/>
        </p:spPr>
        <p:txBody>
          <a:bodyPr wrap="square" rtlCol="0">
            <a:spAutoFit/>
          </a:bodyPr>
          <a:lstStyle/>
          <a:p>
            <a:pPr algn="ctr"/>
            <a:r>
              <a:rPr lang="en-US" altLang="zh-TW" sz="8800" dirty="0">
                <a:latin typeface="華康粗圓體" panose="020F0709000000000000" pitchFamily="49" charset="-120"/>
                <a:ea typeface="華康粗圓體" panose="020F0709000000000000" pitchFamily="49" charset="-120"/>
              </a:rPr>
              <a:t>0.2</a:t>
            </a:r>
          </a:p>
          <a:p>
            <a:pPr algn="ctr"/>
            <a:r>
              <a:rPr lang="zh-TW" altLang="en-US" sz="4400" dirty="0">
                <a:latin typeface="華康粗圓體" panose="020F0709000000000000" pitchFamily="49" charset="-120"/>
                <a:ea typeface="華康粗圓體" panose="020F0709000000000000" pitchFamily="49" charset="-120"/>
              </a:rPr>
              <a:t>黑球溫度</a:t>
            </a:r>
          </a:p>
        </p:txBody>
      </p:sp>
      <p:sp>
        <p:nvSpPr>
          <p:cNvPr id="35" name="文字方塊 34">
            <a:extLst>
              <a:ext uri="{FF2B5EF4-FFF2-40B4-BE49-F238E27FC236}">
                <a16:creationId xmlns:a16="http://schemas.microsoft.com/office/drawing/2014/main" id="{0A2A4941-7F1D-43EE-A7E3-AF0C78552995}"/>
              </a:ext>
            </a:extLst>
          </p:cNvPr>
          <p:cNvSpPr txBox="1"/>
          <p:nvPr/>
        </p:nvSpPr>
        <p:spPr>
          <a:xfrm>
            <a:off x="17970427" y="8056765"/>
            <a:ext cx="3866592" cy="2513886"/>
          </a:xfrm>
          <a:prstGeom prst="roundRect">
            <a:avLst>
              <a:gd name="adj" fmla="val 27167"/>
            </a:avLst>
          </a:prstGeom>
          <a:noFill/>
        </p:spPr>
        <p:txBody>
          <a:bodyPr wrap="square" rtlCol="0">
            <a:spAutoFit/>
          </a:bodyPr>
          <a:lstStyle/>
          <a:p>
            <a:pPr algn="ctr"/>
            <a:r>
              <a:rPr lang="en-US" altLang="zh-TW" sz="8800" dirty="0">
                <a:latin typeface="華康粗圓體" panose="020F0709000000000000" pitchFamily="49" charset="-120"/>
                <a:ea typeface="華康粗圓體" panose="020F0709000000000000" pitchFamily="49" charset="-120"/>
              </a:rPr>
              <a:t>0.1</a:t>
            </a:r>
          </a:p>
          <a:p>
            <a:pPr algn="ctr"/>
            <a:r>
              <a:rPr lang="zh-TW" altLang="en-US" sz="4400" dirty="0">
                <a:latin typeface="華康粗圓體" panose="020F0709000000000000" pitchFamily="49" charset="-120"/>
                <a:ea typeface="華康粗圓體" panose="020F0709000000000000" pitchFamily="49" charset="-120"/>
              </a:rPr>
              <a:t>乾球溫度</a:t>
            </a:r>
          </a:p>
        </p:txBody>
      </p:sp>
      <p:sp>
        <p:nvSpPr>
          <p:cNvPr id="38" name="文字方塊 37">
            <a:extLst>
              <a:ext uri="{FF2B5EF4-FFF2-40B4-BE49-F238E27FC236}">
                <a16:creationId xmlns:a16="http://schemas.microsoft.com/office/drawing/2014/main" id="{B184DAC3-D9E7-438E-8B18-19DFE6DC0B12}"/>
              </a:ext>
            </a:extLst>
          </p:cNvPr>
          <p:cNvSpPr txBox="1"/>
          <p:nvPr/>
        </p:nvSpPr>
        <p:spPr>
          <a:xfrm>
            <a:off x="17071866" y="8256516"/>
            <a:ext cx="897073" cy="1586448"/>
          </a:xfrm>
          <a:prstGeom prst="roundRect">
            <a:avLst>
              <a:gd name="adj" fmla="val 15870"/>
            </a:avLst>
          </a:prstGeom>
          <a:noFill/>
        </p:spPr>
        <p:txBody>
          <a:bodyPr wrap="square" rtlCol="0">
            <a:spAutoFit/>
          </a:bodyPr>
          <a:lstStyle/>
          <a:p>
            <a:pPr algn="ctr"/>
            <a:r>
              <a:rPr lang="en-US" altLang="zh-TW" sz="8800" dirty="0">
                <a:latin typeface="華康細圓體" panose="020F0309000000000000" pitchFamily="49" charset="-120"/>
                <a:ea typeface="華康細圓體" panose="020F0309000000000000" pitchFamily="49" charset="-120"/>
              </a:rPr>
              <a:t>+</a:t>
            </a:r>
            <a:endParaRPr lang="zh-TW" altLang="en-US" sz="8800" dirty="0">
              <a:latin typeface="華康細圓體" panose="020F0309000000000000" pitchFamily="49" charset="-120"/>
              <a:ea typeface="華康細圓體" panose="020F0309000000000000" pitchFamily="49" charset="-120"/>
            </a:endParaRPr>
          </a:p>
        </p:txBody>
      </p:sp>
      <p:pic>
        <p:nvPicPr>
          <p:cNvPr id="42" name="圖片 41">
            <a:extLst>
              <a:ext uri="{FF2B5EF4-FFF2-40B4-BE49-F238E27FC236}">
                <a16:creationId xmlns:a16="http://schemas.microsoft.com/office/drawing/2014/main" id="{F01D9C3A-0B87-4305-BF69-551DC29BC8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03950" y="3092898"/>
            <a:ext cx="1080000" cy="1080000"/>
          </a:xfrm>
          <a:prstGeom prst="rect">
            <a:avLst/>
          </a:prstGeom>
        </p:spPr>
      </p:pic>
      <p:sp>
        <p:nvSpPr>
          <p:cNvPr id="41" name="文字方塊 40">
            <a:extLst>
              <a:ext uri="{FF2B5EF4-FFF2-40B4-BE49-F238E27FC236}">
                <a16:creationId xmlns:a16="http://schemas.microsoft.com/office/drawing/2014/main" id="{B867AC00-9F3A-4CE5-BB15-BF73F218845E}"/>
              </a:ext>
            </a:extLst>
          </p:cNvPr>
          <p:cNvSpPr txBox="1"/>
          <p:nvPr/>
        </p:nvSpPr>
        <p:spPr>
          <a:xfrm>
            <a:off x="8903950" y="4427875"/>
            <a:ext cx="3530687" cy="3632816"/>
          </a:xfrm>
          <a:prstGeom prst="roundRect">
            <a:avLst>
              <a:gd name="adj" fmla="val 8418"/>
            </a:avLst>
          </a:prstGeom>
          <a:solidFill>
            <a:schemeClr val="accent4">
              <a:lumMod val="20000"/>
              <a:lumOff val="80000"/>
            </a:schemeClr>
          </a:solidFill>
        </p:spPr>
        <p:txBody>
          <a:bodyPr wrap="square" rtlCol="0">
            <a:spAutoFit/>
          </a:bodyPr>
          <a:lstStyle/>
          <a:p>
            <a:pPr algn="ctr"/>
            <a:endParaRPr lang="zh-TW" altLang="en-US" sz="8000" dirty="0">
              <a:latin typeface="華康細圓體" panose="020F0309000000000000" pitchFamily="49" charset="-120"/>
              <a:ea typeface="華康細圓體" panose="020F0309000000000000" pitchFamily="49" charset="-120"/>
            </a:endParaRPr>
          </a:p>
        </p:txBody>
      </p:sp>
      <p:pic>
        <p:nvPicPr>
          <p:cNvPr id="51" name="圖片 50">
            <a:extLst>
              <a:ext uri="{FF2B5EF4-FFF2-40B4-BE49-F238E27FC236}">
                <a16:creationId xmlns:a16="http://schemas.microsoft.com/office/drawing/2014/main" id="{2673E525-FF90-4652-9F2C-BBC6C4B319F0}"/>
              </a:ext>
            </a:extLst>
          </p:cNvPr>
          <p:cNvPicPr>
            <a:picLocks noChangeAspect="1"/>
          </p:cNvPicPr>
          <p:nvPr/>
        </p:nvPicPr>
        <p:blipFill rotWithShape="1">
          <a:blip r:embed="rId4">
            <a:extLst>
              <a:ext uri="{28A0092B-C50C-407E-A947-70E740481C1C}">
                <a14:useLocalDpi xmlns:a14="http://schemas.microsoft.com/office/drawing/2010/main"/>
              </a:ext>
            </a:extLst>
          </a:blip>
          <a:srcRect r="57509" b="55541"/>
          <a:stretch/>
        </p:blipFill>
        <p:spPr>
          <a:xfrm>
            <a:off x="9935424" y="2943770"/>
            <a:ext cx="1223742" cy="1280429"/>
          </a:xfrm>
          <a:prstGeom prst="rect">
            <a:avLst/>
          </a:prstGeom>
        </p:spPr>
      </p:pic>
      <p:grpSp>
        <p:nvGrpSpPr>
          <p:cNvPr id="61" name="群組 60">
            <a:extLst>
              <a:ext uri="{FF2B5EF4-FFF2-40B4-BE49-F238E27FC236}">
                <a16:creationId xmlns:a16="http://schemas.microsoft.com/office/drawing/2014/main" id="{2A031C18-B92E-4C0F-B39B-C4F3D82F6E25}"/>
              </a:ext>
            </a:extLst>
          </p:cNvPr>
          <p:cNvGrpSpPr/>
          <p:nvPr/>
        </p:nvGrpSpPr>
        <p:grpSpPr>
          <a:xfrm>
            <a:off x="13507058" y="4423949"/>
            <a:ext cx="3530687" cy="3632816"/>
            <a:chOff x="12262050" y="19248993"/>
            <a:chExt cx="3530687" cy="3632816"/>
          </a:xfrm>
        </p:grpSpPr>
        <p:sp>
          <p:nvSpPr>
            <p:cNvPr id="25" name="文字方塊 24">
              <a:extLst>
                <a:ext uri="{FF2B5EF4-FFF2-40B4-BE49-F238E27FC236}">
                  <a16:creationId xmlns:a16="http://schemas.microsoft.com/office/drawing/2014/main" id="{D1F6B29F-EF59-4FC6-9275-7CF91787A9DF}"/>
                </a:ext>
              </a:extLst>
            </p:cNvPr>
            <p:cNvSpPr txBox="1"/>
            <p:nvPr/>
          </p:nvSpPr>
          <p:spPr>
            <a:xfrm>
              <a:off x="12262050" y="19248993"/>
              <a:ext cx="3530687" cy="3632816"/>
            </a:xfrm>
            <a:prstGeom prst="roundRect">
              <a:avLst>
                <a:gd name="adj" fmla="val 8418"/>
              </a:avLst>
            </a:prstGeom>
            <a:solidFill>
              <a:schemeClr val="bg1">
                <a:lumMod val="95000"/>
              </a:schemeClr>
            </a:solidFill>
          </p:spPr>
          <p:txBody>
            <a:bodyPr wrap="square" rtlCol="0">
              <a:spAutoFit/>
            </a:bodyPr>
            <a:lstStyle/>
            <a:p>
              <a:pPr algn="ctr"/>
              <a:endParaRPr lang="zh-TW" altLang="en-US" sz="8000" dirty="0">
                <a:latin typeface="華康細圓體" panose="020F0309000000000000" pitchFamily="49" charset="-120"/>
                <a:ea typeface="華康細圓體" panose="020F0309000000000000" pitchFamily="49" charset="-120"/>
              </a:endParaRPr>
            </a:p>
          </p:txBody>
        </p:sp>
        <p:grpSp>
          <p:nvGrpSpPr>
            <p:cNvPr id="60" name="群組 59">
              <a:extLst>
                <a:ext uri="{FF2B5EF4-FFF2-40B4-BE49-F238E27FC236}">
                  <a16:creationId xmlns:a16="http://schemas.microsoft.com/office/drawing/2014/main" id="{2D385646-EB72-4B4A-AB1A-FAB62B9AE33A}"/>
                </a:ext>
              </a:extLst>
            </p:cNvPr>
            <p:cNvGrpSpPr/>
            <p:nvPr/>
          </p:nvGrpSpPr>
          <p:grpSpPr>
            <a:xfrm>
              <a:off x="12975387" y="19985401"/>
              <a:ext cx="2104011" cy="2160000"/>
              <a:chOff x="12975387" y="19985401"/>
              <a:chExt cx="2104011" cy="2160000"/>
            </a:xfrm>
          </p:grpSpPr>
          <p:pic>
            <p:nvPicPr>
              <p:cNvPr id="58" name="圖片 57">
                <a:extLst>
                  <a:ext uri="{FF2B5EF4-FFF2-40B4-BE49-F238E27FC236}">
                    <a16:creationId xmlns:a16="http://schemas.microsoft.com/office/drawing/2014/main" id="{C6A4C76C-2B57-4CBB-A84C-22870D9FF804}"/>
                  </a:ext>
                </a:extLst>
              </p:cNvPr>
              <p:cNvPicPr>
                <a:picLocks noChangeAspect="1"/>
              </p:cNvPicPr>
              <p:nvPr/>
            </p:nvPicPr>
            <p:blipFill rotWithShape="1">
              <a:blip r:embed="rId5">
                <a:extLst>
                  <a:ext uri="{28A0092B-C50C-407E-A947-70E740481C1C}">
                    <a14:useLocalDpi xmlns:a14="http://schemas.microsoft.com/office/drawing/2010/main"/>
                  </a:ext>
                </a:extLst>
              </a:blip>
              <a:srcRect l="-1" t="38951" r="-13823"/>
              <a:stretch/>
            </p:blipFill>
            <p:spPr>
              <a:xfrm rot="10800000">
                <a:off x="12975387" y="19985401"/>
                <a:ext cx="2104011" cy="2160000"/>
              </a:xfrm>
              <a:prstGeom prst="rect">
                <a:avLst/>
              </a:prstGeom>
            </p:spPr>
          </p:pic>
          <p:sp>
            <p:nvSpPr>
              <p:cNvPr id="59" name="橢圓 58">
                <a:extLst>
                  <a:ext uri="{FF2B5EF4-FFF2-40B4-BE49-F238E27FC236}">
                    <a16:creationId xmlns:a16="http://schemas.microsoft.com/office/drawing/2014/main" id="{9CB72A60-503F-47BB-8D4B-907687AFC714}"/>
                  </a:ext>
                </a:extLst>
              </p:cNvPr>
              <p:cNvSpPr/>
              <p:nvPr/>
            </p:nvSpPr>
            <p:spPr>
              <a:xfrm rot="2802322">
                <a:off x="14422943" y="20324632"/>
                <a:ext cx="446237" cy="30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64" name="圖片 63">
            <a:extLst>
              <a:ext uri="{FF2B5EF4-FFF2-40B4-BE49-F238E27FC236}">
                <a16:creationId xmlns:a16="http://schemas.microsoft.com/office/drawing/2014/main" id="{BC39D094-64CE-4B2D-81E5-47A59DE171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42725" y="3092898"/>
            <a:ext cx="1080000" cy="1080000"/>
          </a:xfrm>
          <a:prstGeom prst="rect">
            <a:avLst/>
          </a:prstGeom>
        </p:spPr>
      </p:pic>
      <p:grpSp>
        <p:nvGrpSpPr>
          <p:cNvPr id="68" name="群組 67">
            <a:extLst>
              <a:ext uri="{FF2B5EF4-FFF2-40B4-BE49-F238E27FC236}">
                <a16:creationId xmlns:a16="http://schemas.microsoft.com/office/drawing/2014/main" id="{7BDD9D4B-77E7-4BBC-9C06-C98D104CC4B2}"/>
              </a:ext>
            </a:extLst>
          </p:cNvPr>
          <p:cNvGrpSpPr/>
          <p:nvPr/>
        </p:nvGrpSpPr>
        <p:grpSpPr>
          <a:xfrm>
            <a:off x="17970427" y="4423949"/>
            <a:ext cx="3530687" cy="3632816"/>
            <a:chOff x="17707998" y="19231329"/>
            <a:chExt cx="3530687" cy="3632816"/>
          </a:xfrm>
        </p:grpSpPr>
        <p:sp>
          <p:nvSpPr>
            <p:cNvPr id="24" name="文字方塊 23">
              <a:extLst>
                <a:ext uri="{FF2B5EF4-FFF2-40B4-BE49-F238E27FC236}">
                  <a16:creationId xmlns:a16="http://schemas.microsoft.com/office/drawing/2014/main" id="{32EED928-57EA-4E64-9C66-A782905DA3DD}"/>
                </a:ext>
              </a:extLst>
            </p:cNvPr>
            <p:cNvSpPr txBox="1"/>
            <p:nvPr/>
          </p:nvSpPr>
          <p:spPr>
            <a:xfrm>
              <a:off x="17707998" y="19231329"/>
              <a:ext cx="3530687" cy="3632816"/>
            </a:xfrm>
            <a:prstGeom prst="roundRect">
              <a:avLst>
                <a:gd name="adj" fmla="val 8418"/>
              </a:avLst>
            </a:prstGeom>
            <a:solidFill>
              <a:schemeClr val="bg1">
                <a:lumMod val="95000"/>
              </a:schemeClr>
            </a:solidFill>
          </p:spPr>
          <p:txBody>
            <a:bodyPr wrap="square" rtlCol="0">
              <a:spAutoFit/>
            </a:bodyPr>
            <a:lstStyle/>
            <a:p>
              <a:pPr algn="ctr"/>
              <a:endParaRPr lang="zh-TW" altLang="en-US" sz="8000" dirty="0">
                <a:latin typeface="華康細圓體" panose="020F0309000000000000" pitchFamily="49" charset="-120"/>
                <a:ea typeface="華康細圓體" panose="020F0309000000000000" pitchFamily="49" charset="-120"/>
              </a:endParaRPr>
            </a:p>
          </p:txBody>
        </p:sp>
        <p:pic>
          <p:nvPicPr>
            <p:cNvPr id="66" name="圖片 65">
              <a:extLst>
                <a:ext uri="{FF2B5EF4-FFF2-40B4-BE49-F238E27FC236}">
                  <a16:creationId xmlns:a16="http://schemas.microsoft.com/office/drawing/2014/main" id="{39FEF0FF-3904-4CF4-9258-95A285B7A8E1}"/>
                </a:ext>
              </a:extLst>
            </p:cNvPr>
            <p:cNvPicPr>
              <a:picLocks noChangeAspect="1"/>
            </p:cNvPicPr>
            <p:nvPr/>
          </p:nvPicPr>
          <p:blipFill rotWithShape="1">
            <a:blip r:embed="rId6">
              <a:clrChange>
                <a:clrFrom>
                  <a:srgbClr val="FFFFFF"/>
                </a:clrFrom>
                <a:clrTo>
                  <a:srgbClr val="FFFFFF">
                    <a:alpha val="0"/>
                  </a:srgbClr>
                </a:clrTo>
              </a:clrChange>
            </a:blip>
            <a:srcRect l="26284"/>
            <a:stretch/>
          </p:blipFill>
          <p:spPr>
            <a:xfrm>
              <a:off x="18411832" y="19635646"/>
              <a:ext cx="2123017" cy="2880000"/>
            </a:xfrm>
            <a:prstGeom prst="rect">
              <a:avLst/>
            </a:prstGeom>
          </p:spPr>
        </p:pic>
      </p:grpSp>
      <p:grpSp>
        <p:nvGrpSpPr>
          <p:cNvPr id="72" name="群組 71">
            <a:extLst>
              <a:ext uri="{FF2B5EF4-FFF2-40B4-BE49-F238E27FC236}">
                <a16:creationId xmlns:a16="http://schemas.microsoft.com/office/drawing/2014/main" id="{BBA05D7C-F666-4606-86CE-5FCE9A2D1AC0}"/>
              </a:ext>
            </a:extLst>
          </p:cNvPr>
          <p:cNvGrpSpPr/>
          <p:nvPr/>
        </p:nvGrpSpPr>
        <p:grpSpPr>
          <a:xfrm>
            <a:off x="9441204" y="4826502"/>
            <a:ext cx="2616853" cy="3489166"/>
            <a:chOff x="8704168" y="19611663"/>
            <a:chExt cx="2616853" cy="3489166"/>
          </a:xfrm>
        </p:grpSpPr>
        <p:pic>
          <p:nvPicPr>
            <p:cNvPr id="50" name="圖片 49">
              <a:extLst>
                <a:ext uri="{FF2B5EF4-FFF2-40B4-BE49-F238E27FC236}">
                  <a16:creationId xmlns:a16="http://schemas.microsoft.com/office/drawing/2014/main" id="{89A75FC3-EE7B-45BD-84A6-EDD8CC1D90F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04168" y="20741037"/>
              <a:ext cx="2359792" cy="2359792"/>
            </a:xfrm>
            <a:prstGeom prst="rect">
              <a:avLst/>
            </a:prstGeom>
          </p:spPr>
        </p:pic>
        <p:pic>
          <p:nvPicPr>
            <p:cNvPr id="70" name="圖片 69">
              <a:extLst>
                <a:ext uri="{FF2B5EF4-FFF2-40B4-BE49-F238E27FC236}">
                  <a16:creationId xmlns:a16="http://schemas.microsoft.com/office/drawing/2014/main" id="{C021DC18-C239-44E9-AF53-50CBE36D0C07}"/>
                </a:ext>
              </a:extLst>
            </p:cNvPr>
            <p:cNvPicPr>
              <a:picLocks noChangeAspect="1"/>
            </p:cNvPicPr>
            <p:nvPr/>
          </p:nvPicPr>
          <p:blipFill rotWithShape="1">
            <a:blip r:embed="rId6">
              <a:clrChange>
                <a:clrFrom>
                  <a:srgbClr val="FFFFFF"/>
                </a:clrFrom>
                <a:clrTo>
                  <a:srgbClr val="FFFFFF">
                    <a:alpha val="0"/>
                  </a:srgbClr>
                </a:clrTo>
              </a:clrChange>
            </a:blip>
            <a:srcRect l="26284"/>
            <a:stretch/>
          </p:blipFill>
          <p:spPr>
            <a:xfrm>
              <a:off x="9198004" y="19611663"/>
              <a:ext cx="2123017" cy="2880000"/>
            </a:xfrm>
            <a:prstGeom prst="rect">
              <a:avLst/>
            </a:prstGeom>
          </p:spPr>
        </p:pic>
      </p:grpSp>
      <p:pic>
        <p:nvPicPr>
          <p:cNvPr id="71" name="圖片 70">
            <a:extLst>
              <a:ext uri="{FF2B5EF4-FFF2-40B4-BE49-F238E27FC236}">
                <a16:creationId xmlns:a16="http://schemas.microsoft.com/office/drawing/2014/main" id="{E3959F35-D04B-43DE-8698-150BDD1042AE}"/>
              </a:ext>
            </a:extLst>
          </p:cNvPr>
          <p:cNvPicPr>
            <a:picLocks noChangeAspect="1"/>
          </p:cNvPicPr>
          <p:nvPr/>
        </p:nvPicPr>
        <p:blipFill rotWithShape="1">
          <a:blip r:embed="rId4">
            <a:extLst>
              <a:ext uri="{28A0092B-C50C-407E-A947-70E740481C1C}">
                <a14:useLocalDpi xmlns:a14="http://schemas.microsoft.com/office/drawing/2010/main"/>
              </a:ext>
            </a:extLst>
          </a:blip>
          <a:srcRect r="57509" b="55541"/>
          <a:stretch/>
        </p:blipFill>
        <p:spPr>
          <a:xfrm>
            <a:off x="13868663" y="2943769"/>
            <a:ext cx="1223742" cy="1280429"/>
          </a:xfrm>
          <a:prstGeom prst="rect">
            <a:avLst/>
          </a:prstGeom>
        </p:spPr>
      </p:pic>
      <p:sp>
        <p:nvSpPr>
          <p:cNvPr id="73" name="文字方塊 72">
            <a:extLst>
              <a:ext uri="{FF2B5EF4-FFF2-40B4-BE49-F238E27FC236}">
                <a16:creationId xmlns:a16="http://schemas.microsoft.com/office/drawing/2014/main" id="{0691E155-17F6-49B5-BFF0-E5F82F23B78A}"/>
              </a:ext>
            </a:extLst>
          </p:cNvPr>
          <p:cNvSpPr txBox="1"/>
          <p:nvPr/>
        </p:nvSpPr>
        <p:spPr>
          <a:xfrm>
            <a:off x="12527181" y="8256516"/>
            <a:ext cx="897073" cy="1586448"/>
          </a:xfrm>
          <a:prstGeom prst="roundRect">
            <a:avLst>
              <a:gd name="adj" fmla="val 15870"/>
            </a:avLst>
          </a:prstGeom>
          <a:noFill/>
        </p:spPr>
        <p:txBody>
          <a:bodyPr wrap="square" rtlCol="0">
            <a:spAutoFit/>
          </a:bodyPr>
          <a:lstStyle/>
          <a:p>
            <a:pPr algn="ctr"/>
            <a:r>
              <a:rPr lang="en-US" altLang="zh-TW" sz="8800" dirty="0">
                <a:latin typeface="華康細圓體" panose="020F0309000000000000" pitchFamily="49" charset="-120"/>
                <a:ea typeface="華康細圓體" panose="020F0309000000000000" pitchFamily="49" charset="-120"/>
              </a:rPr>
              <a:t>+</a:t>
            </a:r>
            <a:endParaRPr lang="zh-TW" altLang="en-US" sz="8800" dirty="0">
              <a:latin typeface="華康細圓體" panose="020F0309000000000000" pitchFamily="49" charset="-120"/>
              <a:ea typeface="華康細圓體" panose="020F0309000000000000" pitchFamily="49" charset="-120"/>
            </a:endParaRPr>
          </a:p>
        </p:txBody>
      </p:sp>
      <p:pic>
        <p:nvPicPr>
          <p:cNvPr id="89" name="圖片 88">
            <a:extLst>
              <a:ext uri="{FF2B5EF4-FFF2-40B4-BE49-F238E27FC236}">
                <a16:creationId xmlns:a16="http://schemas.microsoft.com/office/drawing/2014/main" id="{39A231FF-310E-40C4-964A-83171BC9E8AC}"/>
              </a:ext>
            </a:extLst>
          </p:cNvPr>
          <p:cNvPicPr>
            <a:picLocks noChangeAspect="1"/>
          </p:cNvPicPr>
          <p:nvPr/>
        </p:nvPicPr>
        <p:blipFill>
          <a:blip r:embed="rId8"/>
          <a:stretch>
            <a:fillRect/>
          </a:stretch>
        </p:blipFill>
        <p:spPr>
          <a:xfrm>
            <a:off x="1325290" y="32210424"/>
            <a:ext cx="5257143" cy="3476190"/>
          </a:xfrm>
          <a:prstGeom prst="rect">
            <a:avLst/>
          </a:prstGeom>
        </p:spPr>
      </p:pic>
      <p:pic>
        <p:nvPicPr>
          <p:cNvPr id="90" name="圖片 89">
            <a:extLst>
              <a:ext uri="{FF2B5EF4-FFF2-40B4-BE49-F238E27FC236}">
                <a16:creationId xmlns:a16="http://schemas.microsoft.com/office/drawing/2014/main" id="{F60F0EE1-ECAE-4EF3-B7FB-E3F2AE9E71DB}"/>
              </a:ext>
            </a:extLst>
          </p:cNvPr>
          <p:cNvPicPr>
            <a:picLocks noChangeAspect="1"/>
          </p:cNvPicPr>
          <p:nvPr/>
        </p:nvPicPr>
        <p:blipFill>
          <a:blip r:embed="rId9"/>
          <a:stretch>
            <a:fillRect/>
          </a:stretch>
        </p:blipFill>
        <p:spPr>
          <a:xfrm>
            <a:off x="6806114" y="31999220"/>
            <a:ext cx="6247619" cy="3476190"/>
          </a:xfrm>
          <a:prstGeom prst="rect">
            <a:avLst/>
          </a:prstGeom>
        </p:spPr>
      </p:pic>
      <p:pic>
        <p:nvPicPr>
          <p:cNvPr id="91" name="圖片 90">
            <a:extLst>
              <a:ext uri="{FF2B5EF4-FFF2-40B4-BE49-F238E27FC236}">
                <a16:creationId xmlns:a16="http://schemas.microsoft.com/office/drawing/2014/main" id="{BE315EB6-E2C8-4A99-906F-FE11FA1FDDFC}"/>
              </a:ext>
            </a:extLst>
          </p:cNvPr>
          <p:cNvPicPr>
            <a:picLocks noChangeAspect="1"/>
          </p:cNvPicPr>
          <p:nvPr/>
        </p:nvPicPr>
        <p:blipFill>
          <a:blip r:embed="rId10"/>
          <a:stretch>
            <a:fillRect/>
          </a:stretch>
        </p:blipFill>
        <p:spPr>
          <a:xfrm>
            <a:off x="2208212" y="35686614"/>
            <a:ext cx="6247619" cy="3476190"/>
          </a:xfrm>
          <a:prstGeom prst="rect">
            <a:avLst/>
          </a:prstGeom>
        </p:spPr>
      </p:pic>
      <p:pic>
        <p:nvPicPr>
          <p:cNvPr id="93" name="圖片 92">
            <a:extLst>
              <a:ext uri="{FF2B5EF4-FFF2-40B4-BE49-F238E27FC236}">
                <a16:creationId xmlns:a16="http://schemas.microsoft.com/office/drawing/2014/main" id="{8BA5452B-5E81-4A07-9A4F-665B5D3E9BD3}"/>
              </a:ext>
            </a:extLst>
          </p:cNvPr>
          <p:cNvPicPr>
            <a:picLocks noChangeAspect="1"/>
          </p:cNvPicPr>
          <p:nvPr/>
        </p:nvPicPr>
        <p:blipFill>
          <a:blip r:embed="rId11"/>
          <a:stretch>
            <a:fillRect/>
          </a:stretch>
        </p:blipFill>
        <p:spPr>
          <a:xfrm>
            <a:off x="9851907" y="31553357"/>
            <a:ext cx="6247619" cy="3476190"/>
          </a:xfrm>
          <a:prstGeom prst="rect">
            <a:avLst/>
          </a:prstGeom>
        </p:spPr>
      </p:pic>
      <p:pic>
        <p:nvPicPr>
          <p:cNvPr id="94" name="圖片 93">
            <a:extLst>
              <a:ext uri="{FF2B5EF4-FFF2-40B4-BE49-F238E27FC236}">
                <a16:creationId xmlns:a16="http://schemas.microsoft.com/office/drawing/2014/main" id="{95A893A3-3D13-4C7F-82E6-D36B74E0241C}"/>
              </a:ext>
            </a:extLst>
          </p:cNvPr>
          <p:cNvPicPr>
            <a:picLocks noChangeAspect="1"/>
          </p:cNvPicPr>
          <p:nvPr/>
        </p:nvPicPr>
        <p:blipFill rotWithShape="1">
          <a:blip r:embed="rId12"/>
          <a:srcRect r="33601"/>
          <a:stretch/>
        </p:blipFill>
        <p:spPr>
          <a:xfrm>
            <a:off x="920371" y="11627536"/>
            <a:ext cx="5343564" cy="4876190"/>
          </a:xfrm>
          <a:prstGeom prst="rect">
            <a:avLst/>
          </a:prstGeom>
        </p:spPr>
      </p:pic>
      <p:pic>
        <p:nvPicPr>
          <p:cNvPr id="95" name="圖片 94">
            <a:extLst>
              <a:ext uri="{FF2B5EF4-FFF2-40B4-BE49-F238E27FC236}">
                <a16:creationId xmlns:a16="http://schemas.microsoft.com/office/drawing/2014/main" id="{AAB9E89A-1045-49EC-8147-05755569EBD0}"/>
              </a:ext>
            </a:extLst>
          </p:cNvPr>
          <p:cNvPicPr>
            <a:picLocks noChangeAspect="1"/>
          </p:cNvPicPr>
          <p:nvPr/>
        </p:nvPicPr>
        <p:blipFill rotWithShape="1">
          <a:blip r:embed="rId13"/>
          <a:srcRect r="33988"/>
          <a:stretch/>
        </p:blipFill>
        <p:spPr>
          <a:xfrm>
            <a:off x="6796268" y="16165113"/>
            <a:ext cx="5312348" cy="4876190"/>
          </a:xfrm>
          <a:prstGeom prst="rect">
            <a:avLst/>
          </a:prstGeom>
        </p:spPr>
      </p:pic>
      <p:pic>
        <p:nvPicPr>
          <p:cNvPr id="96" name="圖片 95">
            <a:extLst>
              <a:ext uri="{FF2B5EF4-FFF2-40B4-BE49-F238E27FC236}">
                <a16:creationId xmlns:a16="http://schemas.microsoft.com/office/drawing/2014/main" id="{C58A3A68-62FD-4FD3-A5DB-7CCEB5AFA404}"/>
              </a:ext>
            </a:extLst>
          </p:cNvPr>
          <p:cNvPicPr>
            <a:picLocks noChangeAspect="1"/>
          </p:cNvPicPr>
          <p:nvPr/>
        </p:nvPicPr>
        <p:blipFill rotWithShape="1">
          <a:blip r:embed="rId14"/>
          <a:srcRect r="34816"/>
          <a:stretch/>
        </p:blipFill>
        <p:spPr>
          <a:xfrm>
            <a:off x="7083642" y="11431481"/>
            <a:ext cx="5245770" cy="4876190"/>
          </a:xfrm>
          <a:prstGeom prst="rect">
            <a:avLst/>
          </a:prstGeom>
        </p:spPr>
      </p:pic>
      <p:pic>
        <p:nvPicPr>
          <p:cNvPr id="97" name="圖片 96">
            <a:extLst>
              <a:ext uri="{FF2B5EF4-FFF2-40B4-BE49-F238E27FC236}">
                <a16:creationId xmlns:a16="http://schemas.microsoft.com/office/drawing/2014/main" id="{9C802EAD-E625-4AA3-9601-0056029A2EE4}"/>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5393936" y="12310988"/>
            <a:ext cx="6107178" cy="2880000"/>
          </a:xfrm>
          <a:prstGeom prst="rect">
            <a:avLst/>
          </a:prstGeom>
        </p:spPr>
      </p:pic>
      <p:pic>
        <p:nvPicPr>
          <p:cNvPr id="98" name="圖片 97">
            <a:extLst>
              <a:ext uri="{FF2B5EF4-FFF2-40B4-BE49-F238E27FC236}">
                <a16:creationId xmlns:a16="http://schemas.microsoft.com/office/drawing/2014/main" id="{CF9761EF-DBB6-4260-8FE4-1499F9E3480F}"/>
              </a:ext>
            </a:extLst>
          </p:cNvPr>
          <p:cNvPicPr>
            <a:picLocks noChangeAspect="1"/>
          </p:cNvPicPr>
          <p:nvPr/>
        </p:nvPicPr>
        <p:blipFill>
          <a:blip r:embed="rId16"/>
          <a:stretch>
            <a:fillRect/>
          </a:stretch>
        </p:blipFill>
        <p:spPr>
          <a:xfrm>
            <a:off x="21655671" y="13424381"/>
            <a:ext cx="6825206" cy="2880000"/>
          </a:xfrm>
          <a:prstGeom prst="rect">
            <a:avLst/>
          </a:prstGeom>
        </p:spPr>
      </p:pic>
      <p:pic>
        <p:nvPicPr>
          <p:cNvPr id="99" name="圖片 98">
            <a:extLst>
              <a:ext uri="{FF2B5EF4-FFF2-40B4-BE49-F238E27FC236}">
                <a16:creationId xmlns:a16="http://schemas.microsoft.com/office/drawing/2014/main" id="{ACFFDBFB-0FA8-48DC-9968-95715552316D}"/>
              </a:ext>
            </a:extLst>
          </p:cNvPr>
          <p:cNvPicPr>
            <a:picLocks noChangeAspect="1"/>
          </p:cNvPicPr>
          <p:nvPr/>
        </p:nvPicPr>
        <p:blipFill>
          <a:blip r:embed="rId17"/>
          <a:stretch>
            <a:fillRect/>
          </a:stretch>
        </p:blipFill>
        <p:spPr>
          <a:xfrm>
            <a:off x="21915992" y="15135016"/>
            <a:ext cx="6825206" cy="2880000"/>
          </a:xfrm>
          <a:prstGeom prst="rect">
            <a:avLst/>
          </a:prstGeom>
        </p:spPr>
      </p:pic>
      <p:pic>
        <p:nvPicPr>
          <p:cNvPr id="100" name="圖片 99">
            <a:extLst>
              <a:ext uri="{FF2B5EF4-FFF2-40B4-BE49-F238E27FC236}">
                <a16:creationId xmlns:a16="http://schemas.microsoft.com/office/drawing/2014/main" id="{A1B6C84E-90BD-4FBE-A6EF-6C41866AF870}"/>
              </a:ext>
            </a:extLst>
          </p:cNvPr>
          <p:cNvPicPr>
            <a:picLocks noChangeAspect="1"/>
          </p:cNvPicPr>
          <p:nvPr/>
        </p:nvPicPr>
        <p:blipFill>
          <a:blip r:embed="rId18"/>
          <a:stretch>
            <a:fillRect/>
          </a:stretch>
        </p:blipFill>
        <p:spPr>
          <a:xfrm>
            <a:off x="15607509" y="14983788"/>
            <a:ext cx="6075617" cy="2880000"/>
          </a:xfrm>
          <a:prstGeom prst="rect">
            <a:avLst/>
          </a:prstGeom>
        </p:spPr>
      </p:pic>
      <p:pic>
        <p:nvPicPr>
          <p:cNvPr id="101" name="圖片 100">
            <a:extLst>
              <a:ext uri="{FF2B5EF4-FFF2-40B4-BE49-F238E27FC236}">
                <a16:creationId xmlns:a16="http://schemas.microsoft.com/office/drawing/2014/main" id="{6CDEAC1D-FB6A-403B-ADB0-F71AD2D03400}"/>
              </a:ext>
            </a:extLst>
          </p:cNvPr>
          <p:cNvPicPr>
            <a:picLocks noChangeAspect="1"/>
          </p:cNvPicPr>
          <p:nvPr/>
        </p:nvPicPr>
        <p:blipFill>
          <a:blip r:embed="rId19"/>
          <a:stretch>
            <a:fillRect/>
          </a:stretch>
        </p:blipFill>
        <p:spPr>
          <a:xfrm>
            <a:off x="23234919" y="6878446"/>
            <a:ext cx="6480000" cy="5612009"/>
          </a:xfrm>
          <a:prstGeom prst="rect">
            <a:avLst/>
          </a:prstGeom>
        </p:spPr>
      </p:pic>
      <p:graphicFrame>
        <p:nvGraphicFramePr>
          <p:cNvPr id="40" name="表格 39">
            <a:extLst>
              <a:ext uri="{FF2B5EF4-FFF2-40B4-BE49-F238E27FC236}">
                <a16:creationId xmlns:a16="http://schemas.microsoft.com/office/drawing/2014/main" id="{7B236B1C-E745-4A46-94FA-B51A9EDFA564}"/>
              </a:ext>
            </a:extLst>
          </p:cNvPr>
          <p:cNvGraphicFramePr>
            <a:graphicFrameLocks noGrp="1"/>
          </p:cNvGraphicFramePr>
          <p:nvPr>
            <p:extLst>
              <p:ext uri="{D42A27DB-BD31-4B8C-83A1-F6EECF244321}">
                <p14:modId xmlns:p14="http://schemas.microsoft.com/office/powerpoint/2010/main" val="3556704445"/>
              </p:ext>
            </p:extLst>
          </p:nvPr>
        </p:nvGraphicFramePr>
        <p:xfrm>
          <a:off x="15946002" y="28036057"/>
          <a:ext cx="7059360" cy="1584960"/>
        </p:xfrm>
        <a:graphic>
          <a:graphicData uri="http://schemas.openxmlformats.org/drawingml/2006/table">
            <a:tbl>
              <a:tblPr>
                <a:tableStyleId>{5C22544A-7EE6-4342-B048-85BDC9FD1C3A}</a:tableStyleId>
              </a:tblPr>
              <a:tblGrid>
                <a:gridCol w="1848153">
                  <a:extLst>
                    <a:ext uri="{9D8B030D-6E8A-4147-A177-3AD203B41FA5}">
                      <a16:colId xmlns:a16="http://schemas.microsoft.com/office/drawing/2014/main" val="1885889737"/>
                    </a:ext>
                  </a:extLst>
                </a:gridCol>
                <a:gridCol w="1737069">
                  <a:extLst>
                    <a:ext uri="{9D8B030D-6E8A-4147-A177-3AD203B41FA5}">
                      <a16:colId xmlns:a16="http://schemas.microsoft.com/office/drawing/2014/main" val="1997349634"/>
                    </a:ext>
                  </a:extLst>
                </a:gridCol>
                <a:gridCol w="1737069">
                  <a:extLst>
                    <a:ext uri="{9D8B030D-6E8A-4147-A177-3AD203B41FA5}">
                      <a16:colId xmlns:a16="http://schemas.microsoft.com/office/drawing/2014/main" val="2027607335"/>
                    </a:ext>
                  </a:extLst>
                </a:gridCol>
                <a:gridCol w="1737069">
                  <a:extLst>
                    <a:ext uri="{9D8B030D-6E8A-4147-A177-3AD203B41FA5}">
                      <a16:colId xmlns:a16="http://schemas.microsoft.com/office/drawing/2014/main" val="3687191769"/>
                    </a:ext>
                  </a:extLst>
                </a:gridCol>
              </a:tblGrid>
              <a:tr h="291354">
                <a:tc>
                  <a:txBody>
                    <a:bodyPr/>
                    <a:lstStyle/>
                    <a:p>
                      <a:pPr algn="ctr"/>
                      <a:r>
                        <a:rPr lang="zh-TW" altLang="en-US" sz="2000" dirty="0">
                          <a:latin typeface="華康粗圓體" panose="020F0709000000000000" pitchFamily="49" charset="-120"/>
                          <a:ea typeface="華康粗圓體" panose="020F0709000000000000" pitchFamily="49" charset="-120"/>
                        </a:rPr>
                        <a:t>連續作業</a:t>
                      </a: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30.6</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28.0</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25.9</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extLst>
                  <a:ext uri="{0D108BD9-81ED-4DB2-BD59-A6C34878D82A}">
                    <a16:rowId xmlns:a16="http://schemas.microsoft.com/office/drawing/2014/main" val="2303478309"/>
                  </a:ext>
                </a:extLst>
              </a:tr>
              <a:tr h="370840">
                <a:tc>
                  <a:txBody>
                    <a:bodyPr/>
                    <a:lstStyle/>
                    <a:p>
                      <a:pPr algn="ct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15:</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45</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31.4</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29.4</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27.9</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extLst>
                  <a:ext uri="{0D108BD9-81ED-4DB2-BD59-A6C34878D82A}">
                    <a16:rowId xmlns:a16="http://schemas.microsoft.com/office/drawing/2014/main" val="3861124461"/>
                  </a:ext>
                </a:extLst>
              </a:tr>
              <a:tr h="370840">
                <a:tc>
                  <a:txBody>
                    <a:bodyPr/>
                    <a:lstStyle/>
                    <a:p>
                      <a:pPr algn="ct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30:</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30</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32.2</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31.1</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30.0</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extLst>
                  <a:ext uri="{0D108BD9-81ED-4DB2-BD59-A6C34878D82A}">
                    <a16:rowId xmlns:a16="http://schemas.microsoft.com/office/drawing/2014/main" val="3598201609"/>
                  </a:ext>
                </a:extLst>
              </a:tr>
              <a:tr h="370840">
                <a:tc>
                  <a:txBody>
                    <a:bodyPr/>
                    <a:lstStyle/>
                    <a:p>
                      <a:pPr algn="ct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45:</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15</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33.0</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32.6</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tc>
                  <a:txBody>
                    <a:bodyPr/>
                    <a:lstStyle/>
                    <a:p>
                      <a:pPr algn="ctr"/>
                      <a:r>
                        <a:rPr lang="en-US" altLang="zh-TW" sz="2000" dirty="0">
                          <a:latin typeface="華康粗圓體" panose="020F0709000000000000" pitchFamily="49" charset="-120"/>
                          <a:ea typeface="華康粗圓體" panose="020F0709000000000000" pitchFamily="49" charset="-120"/>
                        </a:rPr>
                        <a:t>32.1</a:t>
                      </a:r>
                      <a:endParaRPr lang="zh-TW" altLang="en-US" sz="2000" dirty="0">
                        <a:latin typeface="華康粗圓體" panose="020F0709000000000000" pitchFamily="49" charset="-120"/>
                        <a:ea typeface="華康粗圓體" panose="020F0709000000000000" pitchFamily="49" charset="-120"/>
                      </a:endParaRPr>
                    </a:p>
                  </a:txBody>
                  <a:tcPr anchor="ctr">
                    <a:solidFill>
                      <a:schemeClr val="accent4">
                        <a:lumMod val="20000"/>
                        <a:lumOff val="80000"/>
                      </a:schemeClr>
                    </a:solidFill>
                  </a:tcPr>
                </a:tc>
                <a:extLst>
                  <a:ext uri="{0D108BD9-81ED-4DB2-BD59-A6C34878D82A}">
                    <a16:rowId xmlns:a16="http://schemas.microsoft.com/office/drawing/2014/main" val="1623818037"/>
                  </a:ext>
                </a:extLst>
              </a:tr>
            </a:tbl>
          </a:graphicData>
        </a:graphic>
      </p:graphicFrame>
      <p:grpSp>
        <p:nvGrpSpPr>
          <p:cNvPr id="43" name="群組 42">
            <a:extLst>
              <a:ext uri="{FF2B5EF4-FFF2-40B4-BE49-F238E27FC236}">
                <a16:creationId xmlns:a16="http://schemas.microsoft.com/office/drawing/2014/main" id="{4997E1D7-F9C0-4FE8-B809-56CCB8571938}"/>
              </a:ext>
            </a:extLst>
          </p:cNvPr>
          <p:cNvGrpSpPr/>
          <p:nvPr/>
        </p:nvGrpSpPr>
        <p:grpSpPr>
          <a:xfrm>
            <a:off x="15940098" y="24750625"/>
            <a:ext cx="7185403" cy="3233260"/>
            <a:chOff x="15623728" y="23749097"/>
            <a:chExt cx="7185403" cy="3233260"/>
          </a:xfrm>
        </p:grpSpPr>
        <p:sp>
          <p:nvSpPr>
            <p:cNvPr id="44" name="矩形 43">
              <a:extLst>
                <a:ext uri="{FF2B5EF4-FFF2-40B4-BE49-F238E27FC236}">
                  <a16:creationId xmlns:a16="http://schemas.microsoft.com/office/drawing/2014/main" id="{E037497B-5AB5-4846-91EF-A7DE332C28F6}"/>
                </a:ext>
              </a:extLst>
            </p:cNvPr>
            <p:cNvSpPr/>
            <p:nvPr/>
          </p:nvSpPr>
          <p:spPr>
            <a:xfrm>
              <a:off x="17521258" y="24252339"/>
              <a:ext cx="1657260" cy="273001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45" name="矩形 44">
              <a:extLst>
                <a:ext uri="{FF2B5EF4-FFF2-40B4-BE49-F238E27FC236}">
                  <a16:creationId xmlns:a16="http://schemas.microsoft.com/office/drawing/2014/main" id="{05769F89-9167-415A-9EB4-6D89A147055A}"/>
                </a:ext>
              </a:extLst>
            </p:cNvPr>
            <p:cNvSpPr/>
            <p:nvPr/>
          </p:nvSpPr>
          <p:spPr>
            <a:xfrm>
              <a:off x="19232958" y="24255886"/>
              <a:ext cx="1694415" cy="27264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46" name="矩形 45">
              <a:extLst>
                <a:ext uri="{FF2B5EF4-FFF2-40B4-BE49-F238E27FC236}">
                  <a16:creationId xmlns:a16="http://schemas.microsoft.com/office/drawing/2014/main" id="{385C0A2E-5D6B-4D26-9E9A-53423805BFB6}"/>
                </a:ext>
              </a:extLst>
            </p:cNvPr>
            <p:cNvSpPr/>
            <p:nvPr/>
          </p:nvSpPr>
          <p:spPr>
            <a:xfrm>
              <a:off x="20988673" y="24252340"/>
              <a:ext cx="1694415" cy="27264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nvGrpSpPr>
            <p:cNvPr id="47" name="群組 46">
              <a:extLst>
                <a:ext uri="{FF2B5EF4-FFF2-40B4-BE49-F238E27FC236}">
                  <a16:creationId xmlns:a16="http://schemas.microsoft.com/office/drawing/2014/main" id="{B60762EA-EB94-4105-A325-ED96B49A5700}"/>
                </a:ext>
              </a:extLst>
            </p:cNvPr>
            <p:cNvGrpSpPr/>
            <p:nvPr/>
          </p:nvGrpSpPr>
          <p:grpSpPr>
            <a:xfrm>
              <a:off x="15623728" y="23749097"/>
              <a:ext cx="7185403" cy="3223358"/>
              <a:chOff x="15713880" y="25030729"/>
              <a:chExt cx="7185403" cy="3223358"/>
            </a:xfrm>
          </p:grpSpPr>
          <p:pic>
            <p:nvPicPr>
              <p:cNvPr id="48" name="圖片 47">
                <a:extLst>
                  <a:ext uri="{FF2B5EF4-FFF2-40B4-BE49-F238E27FC236}">
                    <a16:creationId xmlns:a16="http://schemas.microsoft.com/office/drawing/2014/main" id="{17EE8B8C-51A3-4EBF-83AE-999BCB4B00AD}"/>
                  </a:ext>
                </a:extLst>
              </p:cNvPr>
              <p:cNvPicPr>
                <a:picLocks noChangeAspect="1"/>
              </p:cNvPicPr>
              <p:nvPr/>
            </p:nvPicPr>
            <p:blipFill>
              <a:blip r:embed="rId2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620792" y="26059900"/>
                <a:ext cx="1080000" cy="1080000"/>
              </a:xfrm>
              <a:prstGeom prst="rect">
                <a:avLst/>
              </a:prstGeom>
            </p:spPr>
          </p:pic>
          <p:pic>
            <p:nvPicPr>
              <p:cNvPr id="49" name="圖片 48">
                <a:extLst>
                  <a:ext uri="{FF2B5EF4-FFF2-40B4-BE49-F238E27FC236}">
                    <a16:creationId xmlns:a16="http://schemas.microsoft.com/office/drawing/2014/main" id="{2BC4F19C-1FCC-403E-AAFC-520BBD656782}"/>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1386032" y="26059900"/>
                <a:ext cx="1080000" cy="1080000"/>
              </a:xfrm>
              <a:prstGeom prst="rect">
                <a:avLst/>
              </a:prstGeom>
            </p:spPr>
          </p:pic>
          <p:pic>
            <p:nvPicPr>
              <p:cNvPr id="52" name="圖片 51">
                <a:extLst>
                  <a:ext uri="{FF2B5EF4-FFF2-40B4-BE49-F238E27FC236}">
                    <a16:creationId xmlns:a16="http://schemas.microsoft.com/office/drawing/2014/main" id="{091080E7-46EA-4BB7-8652-D4CF10F701EA}"/>
                  </a:ext>
                </a:extLst>
              </p:cNvPr>
              <p:cNvPicPr>
                <a:picLocks noChangeAspect="1"/>
              </p:cNvPicPr>
              <p:nvPr/>
            </p:nvPicPr>
            <p:blipFill>
              <a:blip r:embed="rId2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970142" y="26059900"/>
                <a:ext cx="1080000" cy="1080000"/>
              </a:xfrm>
              <a:prstGeom prst="rect">
                <a:avLst/>
              </a:prstGeom>
            </p:spPr>
          </p:pic>
          <p:sp>
            <p:nvSpPr>
              <p:cNvPr id="53" name="文字方塊 52">
                <a:extLst>
                  <a:ext uri="{FF2B5EF4-FFF2-40B4-BE49-F238E27FC236}">
                    <a16:creationId xmlns:a16="http://schemas.microsoft.com/office/drawing/2014/main" id="{EACDFC06-4909-4417-930E-3469BADB2FEE}"/>
                  </a:ext>
                </a:extLst>
              </p:cNvPr>
              <p:cNvSpPr txBox="1"/>
              <p:nvPr/>
            </p:nvSpPr>
            <p:spPr>
              <a:xfrm>
                <a:off x="17867464" y="25533972"/>
                <a:ext cx="1107996" cy="461665"/>
              </a:xfrm>
              <a:prstGeom prst="rect">
                <a:avLst/>
              </a:prstGeom>
              <a:noFill/>
            </p:spPr>
            <p:txBody>
              <a:bodyPr wrap="none" rtlCol="0">
                <a:spAutoFit/>
              </a:bodyPr>
              <a:lstStyle/>
              <a:p>
                <a:r>
                  <a:rPr lang="zh-TW" altLang="en-US" sz="2400" dirty="0">
                    <a:latin typeface="華康粗圓體" panose="020F0709000000000000" pitchFamily="49" charset="-120"/>
                    <a:ea typeface="華康粗圓體" panose="020F0709000000000000" pitchFamily="49" charset="-120"/>
                  </a:rPr>
                  <a:t>輕工作</a:t>
                </a:r>
              </a:p>
            </p:txBody>
          </p:sp>
          <p:sp>
            <p:nvSpPr>
              <p:cNvPr id="54" name="文字方塊 53">
                <a:extLst>
                  <a:ext uri="{FF2B5EF4-FFF2-40B4-BE49-F238E27FC236}">
                    <a16:creationId xmlns:a16="http://schemas.microsoft.com/office/drawing/2014/main" id="{90020B8E-BC60-497D-A894-CA970FF93E40}"/>
                  </a:ext>
                </a:extLst>
              </p:cNvPr>
              <p:cNvSpPr txBox="1"/>
              <p:nvPr/>
            </p:nvSpPr>
            <p:spPr>
              <a:xfrm>
                <a:off x="19452906" y="25533972"/>
                <a:ext cx="1415772" cy="461665"/>
              </a:xfrm>
              <a:prstGeom prst="rect">
                <a:avLst/>
              </a:prstGeom>
              <a:noFill/>
            </p:spPr>
            <p:txBody>
              <a:bodyPr wrap="none" rtlCol="0">
                <a:spAutoFit/>
              </a:bodyPr>
              <a:lstStyle/>
              <a:p>
                <a:r>
                  <a:rPr lang="zh-TW" altLang="en-US" sz="2400" dirty="0">
                    <a:latin typeface="華康粗圓體" panose="020F0709000000000000" pitchFamily="49" charset="-120"/>
                    <a:ea typeface="華康粗圓體" panose="020F0709000000000000" pitchFamily="49" charset="-120"/>
                  </a:rPr>
                  <a:t>中度工作</a:t>
                </a:r>
              </a:p>
            </p:txBody>
          </p:sp>
          <p:sp>
            <p:nvSpPr>
              <p:cNvPr id="55" name="文字方塊 54">
                <a:extLst>
                  <a:ext uri="{FF2B5EF4-FFF2-40B4-BE49-F238E27FC236}">
                    <a16:creationId xmlns:a16="http://schemas.microsoft.com/office/drawing/2014/main" id="{1E773E86-43AE-4F02-A16A-5543C6B04AB4}"/>
                  </a:ext>
                </a:extLst>
              </p:cNvPr>
              <p:cNvSpPr txBox="1"/>
              <p:nvPr/>
            </p:nvSpPr>
            <p:spPr>
              <a:xfrm>
                <a:off x="21372034" y="25538585"/>
                <a:ext cx="1107996" cy="461665"/>
              </a:xfrm>
              <a:prstGeom prst="rect">
                <a:avLst/>
              </a:prstGeom>
              <a:noFill/>
            </p:spPr>
            <p:txBody>
              <a:bodyPr wrap="none" rtlCol="0">
                <a:spAutoFit/>
              </a:bodyPr>
              <a:lstStyle/>
              <a:p>
                <a:r>
                  <a:rPr lang="zh-TW" altLang="en-US" sz="2400" dirty="0">
                    <a:latin typeface="華康粗圓體" panose="020F0709000000000000" pitchFamily="49" charset="-120"/>
                    <a:ea typeface="華康粗圓體" panose="020F0709000000000000" pitchFamily="49" charset="-120"/>
                  </a:rPr>
                  <a:t>重工作</a:t>
                </a:r>
              </a:p>
            </p:txBody>
          </p:sp>
          <p:sp>
            <p:nvSpPr>
              <p:cNvPr id="56" name="矩形 55">
                <a:extLst>
                  <a:ext uri="{FF2B5EF4-FFF2-40B4-BE49-F238E27FC236}">
                    <a16:creationId xmlns:a16="http://schemas.microsoft.com/office/drawing/2014/main" id="{06F48917-4CAA-43DC-97D5-ED8089B521C1}"/>
                  </a:ext>
                </a:extLst>
              </p:cNvPr>
              <p:cNvSpPr/>
              <p:nvPr/>
            </p:nvSpPr>
            <p:spPr>
              <a:xfrm>
                <a:off x="17574255" y="27194113"/>
                <a:ext cx="1760669" cy="1015663"/>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以坐姿或立姿進行手臂部動作操縱機器者</a:t>
                </a:r>
              </a:p>
            </p:txBody>
          </p:sp>
          <p:sp>
            <p:nvSpPr>
              <p:cNvPr id="57" name="矩形 56">
                <a:extLst>
                  <a:ext uri="{FF2B5EF4-FFF2-40B4-BE49-F238E27FC236}">
                    <a16:creationId xmlns:a16="http://schemas.microsoft.com/office/drawing/2014/main" id="{B5E240BA-253E-4FC0-AB31-66DF6D17492E}"/>
                  </a:ext>
                </a:extLst>
              </p:cNvPr>
              <p:cNvSpPr/>
              <p:nvPr/>
            </p:nvSpPr>
            <p:spPr>
              <a:xfrm>
                <a:off x="19313585" y="27192072"/>
                <a:ext cx="1820458" cy="1015663"/>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走動中提舉或推動一般重量物體者</a:t>
                </a:r>
              </a:p>
            </p:txBody>
          </p:sp>
          <p:sp>
            <p:nvSpPr>
              <p:cNvPr id="62" name="矩形 61">
                <a:extLst>
                  <a:ext uri="{FF2B5EF4-FFF2-40B4-BE49-F238E27FC236}">
                    <a16:creationId xmlns:a16="http://schemas.microsoft.com/office/drawing/2014/main" id="{50DD4037-7664-4B8A-9977-413FB0F91B60}"/>
                  </a:ext>
                </a:extLst>
              </p:cNvPr>
              <p:cNvSpPr/>
              <p:nvPr/>
            </p:nvSpPr>
            <p:spPr>
              <a:xfrm>
                <a:off x="21078825" y="27196685"/>
                <a:ext cx="1820458" cy="1015663"/>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鏟、掘、推等全身運動之工作者</a:t>
                </a:r>
              </a:p>
            </p:txBody>
          </p:sp>
          <p:sp>
            <p:nvSpPr>
              <p:cNvPr id="63" name="文字方塊 62">
                <a:extLst>
                  <a:ext uri="{FF2B5EF4-FFF2-40B4-BE49-F238E27FC236}">
                    <a16:creationId xmlns:a16="http://schemas.microsoft.com/office/drawing/2014/main" id="{CEEE98FC-AD34-4199-AC48-B4515B4480EA}"/>
                  </a:ext>
                </a:extLst>
              </p:cNvPr>
              <p:cNvSpPr txBox="1"/>
              <p:nvPr/>
            </p:nvSpPr>
            <p:spPr>
              <a:xfrm>
                <a:off x="17611410" y="25030729"/>
                <a:ext cx="5161830" cy="461665"/>
              </a:xfrm>
              <a:prstGeom prst="rect">
                <a:avLst/>
              </a:prstGeom>
              <a:solidFill>
                <a:schemeClr val="accent1"/>
              </a:solidFill>
            </p:spPr>
            <p:txBody>
              <a:bodyPr wrap="square" rtlCol="0">
                <a:spAutoFit/>
              </a:bodyPr>
              <a:lstStyle/>
              <a:p>
                <a:pPr algn="ctr"/>
                <a:r>
                  <a:rPr lang="zh-TW" altLang="en-US" sz="2400" dirty="0">
                    <a:solidFill>
                      <a:schemeClr val="bg1"/>
                    </a:solidFill>
                    <a:latin typeface="華康粗圓體" panose="020F0709000000000000" pitchFamily="49" charset="-120"/>
                    <a:ea typeface="華康粗圓體" panose="020F0709000000000000" pitchFamily="49" charset="-120"/>
                  </a:rPr>
                  <a:t>時量平均綜合溫度熱指數（</a:t>
                </a:r>
                <a:r>
                  <a:rPr lang="en-US" altLang="zh-TW" sz="2400" dirty="0">
                    <a:solidFill>
                      <a:schemeClr val="bg1"/>
                    </a:solidFill>
                    <a:latin typeface="華康粗圓體" panose="020F0709000000000000" pitchFamily="49" charset="-120"/>
                    <a:ea typeface="華康粗圓體" panose="020F0709000000000000" pitchFamily="49" charset="-120"/>
                  </a:rPr>
                  <a:t>°C</a:t>
                </a:r>
                <a:r>
                  <a:rPr lang="zh-TW" altLang="en-US" sz="2400" dirty="0">
                    <a:solidFill>
                      <a:schemeClr val="bg1"/>
                    </a:solidFill>
                    <a:latin typeface="華康粗圓體" panose="020F0709000000000000" pitchFamily="49" charset="-120"/>
                    <a:ea typeface="華康粗圓體" panose="020F0709000000000000" pitchFamily="49" charset="-120"/>
                  </a:rPr>
                  <a:t>）</a:t>
                </a:r>
              </a:p>
            </p:txBody>
          </p:sp>
          <p:sp>
            <p:nvSpPr>
              <p:cNvPr id="65" name="矩形 64">
                <a:extLst>
                  <a:ext uri="{FF2B5EF4-FFF2-40B4-BE49-F238E27FC236}">
                    <a16:creationId xmlns:a16="http://schemas.microsoft.com/office/drawing/2014/main" id="{B53CC8B4-28DC-4698-B69A-9E4BC64DF25F}"/>
                  </a:ext>
                </a:extLst>
              </p:cNvPr>
              <p:cNvSpPr/>
              <p:nvPr/>
            </p:nvSpPr>
            <p:spPr>
              <a:xfrm>
                <a:off x="15713880" y="25524069"/>
                <a:ext cx="1836231" cy="273001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solidFill>
                    <a:schemeClr val="tx1"/>
                  </a:solidFill>
                  <a:latin typeface="華康細圓體" panose="020F0309000000000000" pitchFamily="49" charset="-120"/>
                  <a:ea typeface="華康細圓體" panose="020F0309000000000000" pitchFamily="49" charset="-120"/>
                </a:endParaRPr>
              </a:p>
            </p:txBody>
          </p:sp>
          <p:sp>
            <p:nvSpPr>
              <p:cNvPr id="67" name="文字方塊 66">
                <a:extLst>
                  <a:ext uri="{FF2B5EF4-FFF2-40B4-BE49-F238E27FC236}">
                    <a16:creationId xmlns:a16="http://schemas.microsoft.com/office/drawing/2014/main" id="{27F7C7E1-D23D-4BB1-9251-D761BA4BED4B}"/>
                  </a:ext>
                </a:extLst>
              </p:cNvPr>
              <p:cNvSpPr txBox="1"/>
              <p:nvPr/>
            </p:nvSpPr>
            <p:spPr>
              <a:xfrm>
                <a:off x="15713880" y="25034219"/>
                <a:ext cx="1836231" cy="461665"/>
              </a:xfrm>
              <a:prstGeom prst="rect">
                <a:avLst/>
              </a:prstGeom>
              <a:solidFill>
                <a:schemeClr val="accent1"/>
              </a:solidFill>
            </p:spPr>
            <p:txBody>
              <a:bodyPr wrap="square" rtlCol="0">
                <a:spAutoFit/>
              </a:bodyPr>
              <a:lstStyle/>
              <a:p>
                <a:pPr algn="ctr"/>
                <a:r>
                  <a:rPr lang="zh-TW" altLang="en-US" sz="2400" dirty="0">
                    <a:solidFill>
                      <a:schemeClr val="bg1"/>
                    </a:solidFill>
                    <a:latin typeface="華康粗圓體" panose="020F0709000000000000" pitchFamily="49" charset="-120"/>
                    <a:ea typeface="華康粗圓體" panose="020F0709000000000000" pitchFamily="49" charset="-120"/>
                  </a:rPr>
                  <a:t>時間</a:t>
                </a:r>
                <a:r>
                  <a:rPr lang="en-US" altLang="zh-TW" sz="2400" dirty="0">
                    <a:solidFill>
                      <a:schemeClr val="bg1"/>
                    </a:solidFill>
                    <a:latin typeface="華康粗圓體" panose="020F0709000000000000" pitchFamily="49" charset="-120"/>
                    <a:ea typeface="華康粗圓體" panose="020F0709000000000000" pitchFamily="49" charset="-120"/>
                  </a:rPr>
                  <a:t>(</a:t>
                </a:r>
                <a:r>
                  <a:rPr lang="zh-TW" altLang="en-US" sz="2400" dirty="0">
                    <a:solidFill>
                      <a:schemeClr val="bg1"/>
                    </a:solidFill>
                    <a:latin typeface="華康粗圓體" panose="020F0709000000000000" pitchFamily="49" charset="-120"/>
                    <a:ea typeface="華康粗圓體" panose="020F0709000000000000" pitchFamily="49" charset="-120"/>
                  </a:rPr>
                  <a:t>分鐘</a:t>
                </a:r>
                <a:r>
                  <a:rPr lang="en-US" altLang="zh-TW" sz="2400" dirty="0">
                    <a:solidFill>
                      <a:schemeClr val="bg1"/>
                    </a:solidFill>
                    <a:latin typeface="華康粗圓體" panose="020F0709000000000000" pitchFamily="49" charset="-120"/>
                    <a:ea typeface="華康粗圓體" panose="020F0709000000000000" pitchFamily="49" charset="-120"/>
                  </a:rPr>
                  <a:t>)</a:t>
                </a:r>
                <a:endParaRPr lang="zh-TW" altLang="en-US" sz="2400" dirty="0">
                  <a:solidFill>
                    <a:schemeClr val="bg1"/>
                  </a:solidFill>
                  <a:latin typeface="華康粗圓體" panose="020F0709000000000000" pitchFamily="49" charset="-120"/>
                  <a:ea typeface="華康粗圓體" panose="020F0709000000000000" pitchFamily="49" charset="-120"/>
                </a:endParaRPr>
              </a:p>
            </p:txBody>
          </p:sp>
        </p:grpSp>
      </p:grpSp>
      <p:sp>
        <p:nvSpPr>
          <p:cNvPr id="69" name="矩形 68">
            <a:extLst>
              <a:ext uri="{FF2B5EF4-FFF2-40B4-BE49-F238E27FC236}">
                <a16:creationId xmlns:a16="http://schemas.microsoft.com/office/drawing/2014/main" id="{F9C7E6C5-F4C7-4E0F-AA25-EB72431FAC59}"/>
              </a:ext>
            </a:extLst>
          </p:cNvPr>
          <p:cNvSpPr/>
          <p:nvPr/>
        </p:nvSpPr>
        <p:spPr>
          <a:xfrm>
            <a:off x="426157" y="18941194"/>
            <a:ext cx="4473742" cy="7417415"/>
          </a:xfrm>
          <a:prstGeom prst="rect">
            <a:avLst/>
          </a:prstGeom>
        </p:spPr>
        <p:txBody>
          <a:bodyPr wrap="square">
            <a:spAutoFit/>
          </a:bodyPr>
          <a:lstStyle/>
          <a:p>
            <a:pPr algn="just"/>
            <a:r>
              <a:rPr lang="en-US" altLang="zh-TW" sz="2800" dirty="0">
                <a:ea typeface="華康粗圓體" panose="020F0709000000000000" pitchFamily="49" charset="-120"/>
              </a:rPr>
              <a:t>As Fig. 2.1 shows, declining in 2000 at all of the stations in Taiwan, WBGT has gradually increased after that. There is a rapid drop of globe solar radiation(SR) in 2000 at every stations shown in Fig. 2.2, which corresponds to the trend of WBGT. Before the falling of SR in 2000, there are not consistent trends across all the stations probably due to the personal or instrumental error. Therefore, in the following analysis, I only use the data after 2000 to avoid errors.</a:t>
            </a:r>
          </a:p>
        </p:txBody>
      </p:sp>
      <p:sp>
        <p:nvSpPr>
          <p:cNvPr id="74" name="矩形 73">
            <a:extLst>
              <a:ext uri="{FF2B5EF4-FFF2-40B4-BE49-F238E27FC236}">
                <a16:creationId xmlns:a16="http://schemas.microsoft.com/office/drawing/2014/main" id="{53F905AE-BC06-4C68-9443-C1F2A303B961}"/>
              </a:ext>
            </a:extLst>
          </p:cNvPr>
          <p:cNvSpPr/>
          <p:nvPr/>
        </p:nvSpPr>
        <p:spPr>
          <a:xfrm>
            <a:off x="292273" y="27972351"/>
            <a:ext cx="8635761" cy="3539430"/>
          </a:xfrm>
          <a:prstGeom prst="rect">
            <a:avLst/>
          </a:prstGeom>
        </p:spPr>
        <p:txBody>
          <a:bodyPr wrap="square">
            <a:spAutoFit/>
          </a:bodyPr>
          <a:lstStyle/>
          <a:p>
            <a:pPr algn="just"/>
            <a:r>
              <a:rPr lang="en-US" altLang="zh-TW" sz="2800" dirty="0">
                <a:ea typeface="華康粗圓體" panose="020F0709000000000000" pitchFamily="49" charset="-120"/>
              </a:rPr>
              <a:t>Fig. 3.1 shows that monthly average of WBGT has slightly increased since 2001, which the trend of monthly average of Dry-bulb Temperature(Ta) is highly correspond to shown in Fig 3.4. Fig. 3.3 clearly implies that solar radiation(SR) has progressively increased since 2001 especially in MAM, JJA and SON. Wind speed(WS) has declined since 2001 as Fig. 3.5 shows.</a:t>
            </a:r>
          </a:p>
          <a:p>
            <a:pPr algn="just"/>
            <a:endParaRPr lang="en-US" altLang="zh-TW" sz="2800" dirty="0">
              <a:ea typeface="華康粗圓體" panose="020F0709000000000000" pitchFamily="49" charset="-120"/>
            </a:endParaRPr>
          </a:p>
        </p:txBody>
      </p:sp>
      <p:sp>
        <p:nvSpPr>
          <p:cNvPr id="75" name="矩形 74">
            <a:extLst>
              <a:ext uri="{FF2B5EF4-FFF2-40B4-BE49-F238E27FC236}">
                <a16:creationId xmlns:a16="http://schemas.microsoft.com/office/drawing/2014/main" id="{7DF87EB9-32FE-47AF-BB96-70E0BA7C49EC}"/>
              </a:ext>
            </a:extLst>
          </p:cNvPr>
          <p:cNvSpPr/>
          <p:nvPr/>
        </p:nvSpPr>
        <p:spPr>
          <a:xfrm>
            <a:off x="426157" y="38595555"/>
            <a:ext cx="8635761" cy="3108543"/>
          </a:xfrm>
          <a:prstGeom prst="rect">
            <a:avLst/>
          </a:prstGeom>
        </p:spPr>
        <p:txBody>
          <a:bodyPr wrap="square">
            <a:spAutoFit/>
          </a:bodyPr>
          <a:lstStyle/>
          <a:p>
            <a:pPr algn="just"/>
            <a:r>
              <a:rPr lang="en-US" altLang="zh-TW" sz="2800" dirty="0">
                <a:ea typeface="華康粗圓體" panose="020F0709000000000000" pitchFamily="49" charset="-120"/>
              </a:rPr>
              <a:t>As Fig. 4.1 shows, there is a sustained growth in hourly average of WBGT since 2001. The relative humidity(RH)  and Wind Speed(WS) shown in Fig. 4.2 and Fig. 4.5 has gradually declined in each hour. The trend of Dry-bulb Temperature(Ta) has increased year by year as Fig. 4.4 shows. Solar radiation has  dramatically increased only during the day especially at noon.</a:t>
            </a:r>
          </a:p>
        </p:txBody>
      </p:sp>
      <p:sp>
        <p:nvSpPr>
          <p:cNvPr id="76" name="矩形 75">
            <a:extLst>
              <a:ext uri="{FF2B5EF4-FFF2-40B4-BE49-F238E27FC236}">
                <a16:creationId xmlns:a16="http://schemas.microsoft.com/office/drawing/2014/main" id="{E974AD24-52B2-492C-B785-87BDFBF026F4}"/>
              </a:ext>
            </a:extLst>
          </p:cNvPr>
          <p:cNvSpPr/>
          <p:nvPr/>
        </p:nvSpPr>
        <p:spPr>
          <a:xfrm>
            <a:off x="16734119" y="32050684"/>
            <a:ext cx="5562900" cy="90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7" name="矩形 76">
            <a:extLst>
              <a:ext uri="{FF2B5EF4-FFF2-40B4-BE49-F238E27FC236}">
                <a16:creationId xmlns:a16="http://schemas.microsoft.com/office/drawing/2014/main" id="{F0AD2B94-C881-48A4-89DF-1849B5112877}"/>
              </a:ext>
            </a:extLst>
          </p:cNvPr>
          <p:cNvSpPr/>
          <p:nvPr/>
        </p:nvSpPr>
        <p:spPr>
          <a:xfrm>
            <a:off x="16734119" y="33013249"/>
            <a:ext cx="5562900" cy="90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8" name="矩形 77">
            <a:extLst>
              <a:ext uri="{FF2B5EF4-FFF2-40B4-BE49-F238E27FC236}">
                <a16:creationId xmlns:a16="http://schemas.microsoft.com/office/drawing/2014/main" id="{36DBBB8F-8EBC-4F15-B0C2-8A63EB9ECFFE}"/>
              </a:ext>
            </a:extLst>
          </p:cNvPr>
          <p:cNvSpPr/>
          <p:nvPr/>
        </p:nvSpPr>
        <p:spPr>
          <a:xfrm>
            <a:off x="16734119" y="31086629"/>
            <a:ext cx="5562900" cy="90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79" name="圖片 78">
            <a:extLst>
              <a:ext uri="{FF2B5EF4-FFF2-40B4-BE49-F238E27FC236}">
                <a16:creationId xmlns:a16="http://schemas.microsoft.com/office/drawing/2014/main" id="{A88BFEBF-28F5-4882-81FA-A5C9A5E1C16A}"/>
              </a:ext>
            </a:extLst>
          </p:cNvPr>
          <p:cNvPicPr>
            <a:picLocks noChangeAspect="1"/>
          </p:cNvPicPr>
          <p:nvPr/>
        </p:nvPicPr>
        <p:blipFill>
          <a:blip r:embed="rId2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912374" y="32139173"/>
            <a:ext cx="720000" cy="720000"/>
          </a:xfrm>
          <a:prstGeom prst="rect">
            <a:avLst/>
          </a:prstGeom>
        </p:spPr>
      </p:pic>
      <p:pic>
        <p:nvPicPr>
          <p:cNvPr id="80" name="圖片 79">
            <a:extLst>
              <a:ext uri="{FF2B5EF4-FFF2-40B4-BE49-F238E27FC236}">
                <a16:creationId xmlns:a16="http://schemas.microsoft.com/office/drawing/2014/main" id="{ACC0F7CF-35A2-412C-A15B-B5CB8C59DBB1}"/>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912374" y="33103249"/>
            <a:ext cx="720000" cy="720000"/>
          </a:xfrm>
          <a:prstGeom prst="rect">
            <a:avLst/>
          </a:prstGeom>
        </p:spPr>
      </p:pic>
      <p:pic>
        <p:nvPicPr>
          <p:cNvPr id="81" name="圖片 80">
            <a:extLst>
              <a:ext uri="{FF2B5EF4-FFF2-40B4-BE49-F238E27FC236}">
                <a16:creationId xmlns:a16="http://schemas.microsoft.com/office/drawing/2014/main" id="{2280246B-DFCB-4A08-89D4-D01648252D8D}"/>
              </a:ext>
            </a:extLst>
          </p:cNvPr>
          <p:cNvPicPr>
            <a:picLocks noChangeAspect="1"/>
          </p:cNvPicPr>
          <p:nvPr/>
        </p:nvPicPr>
        <p:blipFill>
          <a:blip r:embed="rId2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912374" y="31176629"/>
            <a:ext cx="720000" cy="720000"/>
          </a:xfrm>
          <a:prstGeom prst="rect">
            <a:avLst/>
          </a:prstGeom>
        </p:spPr>
      </p:pic>
      <p:sp>
        <p:nvSpPr>
          <p:cNvPr id="82" name="文字方塊 81">
            <a:extLst>
              <a:ext uri="{FF2B5EF4-FFF2-40B4-BE49-F238E27FC236}">
                <a16:creationId xmlns:a16="http://schemas.microsoft.com/office/drawing/2014/main" id="{91A3E950-F573-43CC-B6BC-C84B085633E0}"/>
              </a:ext>
            </a:extLst>
          </p:cNvPr>
          <p:cNvSpPr txBox="1"/>
          <p:nvPr/>
        </p:nvSpPr>
        <p:spPr>
          <a:xfrm>
            <a:off x="19515569" y="31156218"/>
            <a:ext cx="1107996" cy="461665"/>
          </a:xfrm>
          <a:prstGeom prst="rect">
            <a:avLst/>
          </a:prstGeom>
          <a:noFill/>
        </p:spPr>
        <p:txBody>
          <a:bodyPr vert="horz" wrap="none" rtlCol="0">
            <a:spAutoFit/>
          </a:bodyPr>
          <a:lstStyle/>
          <a:p>
            <a:r>
              <a:rPr lang="zh-TW" altLang="en-US" sz="2400" dirty="0">
                <a:latin typeface="華康粗圓體" panose="020F0709000000000000" pitchFamily="49" charset="-120"/>
                <a:ea typeface="華康粗圓體" panose="020F0709000000000000" pitchFamily="49" charset="-120"/>
              </a:rPr>
              <a:t>輕工作</a:t>
            </a:r>
          </a:p>
        </p:txBody>
      </p:sp>
      <p:sp>
        <p:nvSpPr>
          <p:cNvPr id="83" name="文字方塊 82">
            <a:extLst>
              <a:ext uri="{FF2B5EF4-FFF2-40B4-BE49-F238E27FC236}">
                <a16:creationId xmlns:a16="http://schemas.microsoft.com/office/drawing/2014/main" id="{7FEFB2AE-1E09-4C45-B219-E286DB2A6C88}"/>
              </a:ext>
            </a:extLst>
          </p:cNvPr>
          <p:cNvSpPr txBox="1"/>
          <p:nvPr/>
        </p:nvSpPr>
        <p:spPr>
          <a:xfrm>
            <a:off x="19361681" y="32056428"/>
            <a:ext cx="1415772" cy="461665"/>
          </a:xfrm>
          <a:prstGeom prst="rect">
            <a:avLst/>
          </a:prstGeom>
          <a:noFill/>
        </p:spPr>
        <p:txBody>
          <a:bodyPr vert="horz" wrap="none" rtlCol="0">
            <a:spAutoFit/>
          </a:bodyPr>
          <a:lstStyle/>
          <a:p>
            <a:r>
              <a:rPr lang="zh-TW" altLang="en-US" sz="2400" dirty="0">
                <a:latin typeface="華康粗圓體" panose="020F0709000000000000" pitchFamily="49" charset="-120"/>
                <a:ea typeface="華康粗圓體" panose="020F0709000000000000" pitchFamily="49" charset="-120"/>
              </a:rPr>
              <a:t>中度工作</a:t>
            </a:r>
          </a:p>
        </p:txBody>
      </p:sp>
      <p:sp>
        <p:nvSpPr>
          <p:cNvPr id="84" name="文字方塊 83">
            <a:extLst>
              <a:ext uri="{FF2B5EF4-FFF2-40B4-BE49-F238E27FC236}">
                <a16:creationId xmlns:a16="http://schemas.microsoft.com/office/drawing/2014/main" id="{2EB0CBBC-47F4-4250-AFC6-B03C5C04DCA3}"/>
              </a:ext>
            </a:extLst>
          </p:cNvPr>
          <p:cNvSpPr txBox="1"/>
          <p:nvPr/>
        </p:nvSpPr>
        <p:spPr>
          <a:xfrm>
            <a:off x="19515569" y="33037384"/>
            <a:ext cx="1107996" cy="461665"/>
          </a:xfrm>
          <a:prstGeom prst="rect">
            <a:avLst/>
          </a:prstGeom>
          <a:noFill/>
        </p:spPr>
        <p:txBody>
          <a:bodyPr vert="horz" wrap="none" rtlCol="0">
            <a:spAutoFit/>
          </a:bodyPr>
          <a:lstStyle/>
          <a:p>
            <a:r>
              <a:rPr lang="zh-TW" altLang="en-US" sz="2400" dirty="0">
                <a:latin typeface="華康粗圓體" panose="020F0709000000000000" pitchFamily="49" charset="-120"/>
                <a:ea typeface="華康粗圓體" panose="020F0709000000000000" pitchFamily="49" charset="-120"/>
              </a:rPr>
              <a:t>重工作</a:t>
            </a:r>
          </a:p>
        </p:txBody>
      </p:sp>
      <p:sp>
        <p:nvSpPr>
          <p:cNvPr id="85" name="矩形 84">
            <a:extLst>
              <a:ext uri="{FF2B5EF4-FFF2-40B4-BE49-F238E27FC236}">
                <a16:creationId xmlns:a16="http://schemas.microsoft.com/office/drawing/2014/main" id="{8B3C344C-CACD-4E8A-8340-3EFC916D54FE}"/>
              </a:ext>
            </a:extLst>
          </p:cNvPr>
          <p:cNvSpPr/>
          <p:nvPr/>
        </p:nvSpPr>
        <p:spPr>
          <a:xfrm>
            <a:off x="17749938" y="31518441"/>
            <a:ext cx="4547081" cy="400110"/>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坐姿或立姿進行手臂部動作操縱機器者</a:t>
            </a:r>
          </a:p>
        </p:txBody>
      </p:sp>
      <p:sp>
        <p:nvSpPr>
          <p:cNvPr id="86" name="矩形 85">
            <a:extLst>
              <a:ext uri="{FF2B5EF4-FFF2-40B4-BE49-F238E27FC236}">
                <a16:creationId xmlns:a16="http://schemas.microsoft.com/office/drawing/2014/main" id="{12772398-AFBC-411F-8DFE-905C2D7D2525}"/>
              </a:ext>
            </a:extLst>
          </p:cNvPr>
          <p:cNvSpPr/>
          <p:nvPr/>
        </p:nvSpPr>
        <p:spPr>
          <a:xfrm>
            <a:off x="18019312" y="33448326"/>
            <a:ext cx="4008331" cy="400110"/>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走動中提舉或推動一般重量物體者</a:t>
            </a:r>
          </a:p>
        </p:txBody>
      </p:sp>
      <p:sp>
        <p:nvSpPr>
          <p:cNvPr id="87" name="矩形 86">
            <a:extLst>
              <a:ext uri="{FF2B5EF4-FFF2-40B4-BE49-F238E27FC236}">
                <a16:creationId xmlns:a16="http://schemas.microsoft.com/office/drawing/2014/main" id="{D11479BA-D28B-4ED8-ADBB-5E200753328A}"/>
              </a:ext>
            </a:extLst>
          </p:cNvPr>
          <p:cNvSpPr/>
          <p:nvPr/>
        </p:nvSpPr>
        <p:spPr>
          <a:xfrm>
            <a:off x="18110104" y="32495247"/>
            <a:ext cx="3826748" cy="400110"/>
          </a:xfrm>
          <a:prstGeom prst="rect">
            <a:avLst/>
          </a:prstGeom>
        </p:spPr>
        <p:txBody>
          <a:bodyPr wrap="square">
            <a:spAutoFit/>
          </a:bodyPr>
          <a:lstStyle/>
          <a:p>
            <a:r>
              <a:rPr lang="zh-TW" altLang="en-US" sz="2000" dirty="0">
                <a:latin typeface="華康細圓體" panose="020F0309000000000000" pitchFamily="49" charset="-120"/>
                <a:ea typeface="華康細圓體" panose="020F0309000000000000" pitchFamily="49" charset="-120"/>
              </a:rPr>
              <a:t>鏟、掘、推等全身運動之工作者</a:t>
            </a:r>
          </a:p>
        </p:txBody>
      </p:sp>
      <p:sp>
        <p:nvSpPr>
          <p:cNvPr id="88" name="文字方塊 87">
            <a:extLst>
              <a:ext uri="{FF2B5EF4-FFF2-40B4-BE49-F238E27FC236}">
                <a16:creationId xmlns:a16="http://schemas.microsoft.com/office/drawing/2014/main" id="{88279047-F744-4698-A7D5-C490FDCDA46E}"/>
              </a:ext>
            </a:extLst>
          </p:cNvPr>
          <p:cNvSpPr txBox="1"/>
          <p:nvPr/>
        </p:nvSpPr>
        <p:spPr>
          <a:xfrm>
            <a:off x="15869393" y="31094236"/>
            <a:ext cx="801777" cy="2808000"/>
          </a:xfrm>
          <a:prstGeom prst="rect">
            <a:avLst/>
          </a:prstGeom>
          <a:solidFill>
            <a:schemeClr val="accent1"/>
          </a:solidFill>
        </p:spPr>
        <p:txBody>
          <a:bodyPr vert="horz" wrap="square" rtlCol="0">
            <a:spAutoFit/>
          </a:bodyPr>
          <a:lstStyle/>
          <a:p>
            <a:pPr algn="ctr"/>
            <a:r>
              <a:rPr lang="zh-TW" altLang="en-US" sz="2400" dirty="0">
                <a:solidFill>
                  <a:schemeClr val="bg1"/>
                </a:solidFill>
                <a:latin typeface="華康粗圓體" panose="020F0709000000000000" pitchFamily="49" charset="-120"/>
                <a:ea typeface="華康粗圓體" panose="020F0709000000000000" pitchFamily="49" charset="-120"/>
              </a:rPr>
              <a:t>時量平均綜合溫度熱指數</a:t>
            </a:r>
            <a:r>
              <a:rPr lang="en-US" altLang="zh-TW" sz="2400" dirty="0">
                <a:solidFill>
                  <a:schemeClr val="bg1"/>
                </a:solidFill>
                <a:latin typeface="華康粗圓體" panose="020F0709000000000000" pitchFamily="49" charset="-120"/>
                <a:ea typeface="華康粗圓體" panose="020F0709000000000000" pitchFamily="49" charset="-120"/>
              </a:rPr>
              <a:t>(°C)</a:t>
            </a:r>
          </a:p>
        </p:txBody>
      </p:sp>
      <p:sp>
        <p:nvSpPr>
          <p:cNvPr id="92" name="文字方塊 91">
            <a:extLst>
              <a:ext uri="{FF2B5EF4-FFF2-40B4-BE49-F238E27FC236}">
                <a16:creationId xmlns:a16="http://schemas.microsoft.com/office/drawing/2014/main" id="{B99CE8C7-5012-4D08-ADCC-4A7734FD0D7E}"/>
              </a:ext>
            </a:extLst>
          </p:cNvPr>
          <p:cNvSpPr txBox="1"/>
          <p:nvPr/>
        </p:nvSpPr>
        <p:spPr>
          <a:xfrm>
            <a:off x="15869394" y="30562772"/>
            <a:ext cx="6427626" cy="461665"/>
          </a:xfrm>
          <a:prstGeom prst="rect">
            <a:avLst/>
          </a:prstGeom>
          <a:solidFill>
            <a:schemeClr val="accent1"/>
          </a:solidFill>
        </p:spPr>
        <p:txBody>
          <a:bodyPr wrap="square" rtlCol="0">
            <a:spAutoFit/>
          </a:bodyPr>
          <a:lstStyle/>
          <a:p>
            <a:pPr algn="ctr"/>
            <a:r>
              <a:rPr lang="zh-TW" altLang="en-US" sz="2400" dirty="0">
                <a:solidFill>
                  <a:schemeClr val="bg1"/>
                </a:solidFill>
                <a:latin typeface="華康粗圓體" panose="020F0709000000000000" pitchFamily="49" charset="-120"/>
                <a:ea typeface="華康粗圓體" panose="020F0709000000000000" pitchFamily="49" charset="-120"/>
              </a:rPr>
              <a:t>每小時作息時間</a:t>
            </a:r>
            <a:r>
              <a:rPr lang="en-US" altLang="zh-TW" sz="2400" dirty="0">
                <a:solidFill>
                  <a:schemeClr val="bg1"/>
                </a:solidFill>
                <a:latin typeface="華康粗圓體" panose="020F0709000000000000" pitchFamily="49" charset="-120"/>
                <a:ea typeface="華康粗圓體" panose="020F0709000000000000" pitchFamily="49" charset="-120"/>
              </a:rPr>
              <a:t>(</a:t>
            </a:r>
            <a:r>
              <a:rPr lang="zh-TW" altLang="en-US" sz="2400" dirty="0">
                <a:solidFill>
                  <a:schemeClr val="bg1"/>
                </a:solidFill>
                <a:latin typeface="華康粗圓體" panose="020F0709000000000000" pitchFamily="49" charset="-120"/>
                <a:ea typeface="華康粗圓體" panose="020F0709000000000000" pitchFamily="49" charset="-120"/>
              </a:rPr>
              <a:t>分鐘</a:t>
            </a:r>
            <a:r>
              <a:rPr lang="en-US" altLang="zh-TW" sz="2400" dirty="0">
                <a:solidFill>
                  <a:schemeClr val="bg1"/>
                </a:solidFill>
                <a:latin typeface="華康粗圓體" panose="020F0709000000000000" pitchFamily="49" charset="-120"/>
                <a:ea typeface="華康粗圓體" panose="020F0709000000000000" pitchFamily="49" charset="-120"/>
              </a:rPr>
              <a:t>)</a:t>
            </a:r>
            <a:endParaRPr lang="zh-TW" altLang="en-US" sz="2400" dirty="0">
              <a:solidFill>
                <a:schemeClr val="bg1"/>
              </a:solidFill>
              <a:latin typeface="華康粗圓體" panose="020F0709000000000000" pitchFamily="49" charset="-120"/>
              <a:ea typeface="華康粗圓體" panose="020F0709000000000000" pitchFamily="49" charset="-120"/>
            </a:endParaRPr>
          </a:p>
        </p:txBody>
      </p:sp>
      <p:graphicFrame>
        <p:nvGraphicFramePr>
          <p:cNvPr id="102" name="表格 101">
            <a:extLst>
              <a:ext uri="{FF2B5EF4-FFF2-40B4-BE49-F238E27FC236}">
                <a16:creationId xmlns:a16="http://schemas.microsoft.com/office/drawing/2014/main" id="{88D89B87-E5BE-4AB4-B85A-A13AB3C3EFC0}"/>
              </a:ext>
            </a:extLst>
          </p:cNvPr>
          <p:cNvGraphicFramePr>
            <a:graphicFrameLocks noGrp="1"/>
          </p:cNvGraphicFramePr>
          <p:nvPr>
            <p:extLst>
              <p:ext uri="{D42A27DB-BD31-4B8C-83A1-F6EECF244321}">
                <p14:modId xmlns:p14="http://schemas.microsoft.com/office/powerpoint/2010/main" val="2879460275"/>
              </p:ext>
            </p:extLst>
          </p:nvPr>
        </p:nvGraphicFramePr>
        <p:xfrm>
          <a:off x="22350456" y="30516541"/>
          <a:ext cx="7918992" cy="3397506"/>
        </p:xfrm>
        <a:graphic>
          <a:graphicData uri="http://schemas.openxmlformats.org/drawingml/2006/table">
            <a:tbl>
              <a:tblPr>
                <a:tableStyleId>{5C22544A-7EE6-4342-B048-85BDC9FD1C3A}</a:tableStyleId>
              </a:tblPr>
              <a:tblGrid>
                <a:gridCol w="1979748">
                  <a:extLst>
                    <a:ext uri="{9D8B030D-6E8A-4147-A177-3AD203B41FA5}">
                      <a16:colId xmlns:a16="http://schemas.microsoft.com/office/drawing/2014/main" val="1885889737"/>
                    </a:ext>
                  </a:extLst>
                </a:gridCol>
                <a:gridCol w="1979748">
                  <a:extLst>
                    <a:ext uri="{9D8B030D-6E8A-4147-A177-3AD203B41FA5}">
                      <a16:colId xmlns:a16="http://schemas.microsoft.com/office/drawing/2014/main" val="1997349634"/>
                    </a:ext>
                  </a:extLst>
                </a:gridCol>
                <a:gridCol w="1979748">
                  <a:extLst>
                    <a:ext uri="{9D8B030D-6E8A-4147-A177-3AD203B41FA5}">
                      <a16:colId xmlns:a16="http://schemas.microsoft.com/office/drawing/2014/main" val="2027607335"/>
                    </a:ext>
                  </a:extLst>
                </a:gridCol>
                <a:gridCol w="1979748">
                  <a:extLst>
                    <a:ext uri="{9D8B030D-6E8A-4147-A177-3AD203B41FA5}">
                      <a16:colId xmlns:a16="http://schemas.microsoft.com/office/drawing/2014/main" val="3687191769"/>
                    </a:ext>
                  </a:extLst>
                </a:gridCol>
              </a:tblGrid>
              <a:tr h="540000">
                <a:tc>
                  <a:txBody>
                    <a:bodyPr/>
                    <a:lstStyle/>
                    <a:p>
                      <a:pPr algn="ctr"/>
                      <a:r>
                        <a:rPr lang="zh-TW" altLang="en-US" sz="2000" dirty="0">
                          <a:latin typeface="華康粗圓體" panose="020F0709000000000000" pitchFamily="49" charset="-120"/>
                          <a:ea typeface="華康粗圓體" panose="020F0709000000000000" pitchFamily="49" charset="-120"/>
                        </a:rPr>
                        <a:t>連續作業</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15:</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45</a:t>
                      </a:r>
                      <a:endParaRPr lang="zh-TW" altLang="en-US" sz="20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30:</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30</a:t>
                      </a:r>
                      <a:endParaRPr lang="zh-TW" altLang="en-US" sz="20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zh-TW" altLang="en-US" sz="2000" dirty="0">
                          <a:latin typeface="華康粗圓體" panose="020F0709000000000000" pitchFamily="49" charset="-120"/>
                          <a:ea typeface="華康粗圓體" panose="020F0709000000000000" pitchFamily="49" charset="-120"/>
                        </a:rPr>
                        <a:t>休息</a:t>
                      </a:r>
                      <a:r>
                        <a:rPr lang="en-US" altLang="zh-TW" sz="2000" dirty="0">
                          <a:latin typeface="華康粗圓體" panose="020F0709000000000000" pitchFamily="49" charset="-120"/>
                          <a:ea typeface="華康粗圓體" panose="020F0709000000000000" pitchFamily="49" charset="-120"/>
                        </a:rPr>
                        <a:t>45:</a:t>
                      </a:r>
                      <a:r>
                        <a:rPr lang="zh-TW" altLang="en-US" sz="2000" dirty="0">
                          <a:latin typeface="華康粗圓體" panose="020F0709000000000000" pitchFamily="49" charset="-120"/>
                          <a:ea typeface="華康粗圓體" panose="020F0709000000000000" pitchFamily="49" charset="-120"/>
                        </a:rPr>
                        <a:t>作業</a:t>
                      </a:r>
                      <a:r>
                        <a:rPr lang="en-US" altLang="zh-TW" sz="2000" dirty="0">
                          <a:latin typeface="華康粗圓體" panose="020F0709000000000000" pitchFamily="49" charset="-120"/>
                          <a:ea typeface="華康粗圓體" panose="020F0709000000000000" pitchFamily="49" charset="-120"/>
                        </a:rPr>
                        <a:t>15</a:t>
                      </a:r>
                      <a:endParaRPr lang="zh-TW" altLang="en-US" sz="20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03478309"/>
                  </a:ext>
                </a:extLst>
              </a:tr>
              <a:tr h="952502">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華康粗圓體" panose="020F0709000000000000" pitchFamily="49" charset="-120"/>
                          <a:ea typeface="華康粗圓體" panose="020F0709000000000000" pitchFamily="49" charset="-120"/>
                        </a:rPr>
                        <a:t>30.6</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31.4</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32.2</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33.0</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61124461"/>
                  </a:ext>
                </a:extLst>
              </a:tr>
              <a:tr h="952502">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華康粗圓體" panose="020F0709000000000000" pitchFamily="49" charset="-120"/>
                          <a:ea typeface="華康粗圓體" panose="020F0709000000000000" pitchFamily="49" charset="-120"/>
                        </a:rPr>
                        <a:t>28.0</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29.4</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31.1</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32.6</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98201609"/>
                  </a:ext>
                </a:extLst>
              </a:tr>
              <a:tr h="952502">
                <a:tc>
                  <a:txBody>
                    <a:bodyPr/>
                    <a:lstStyle/>
                    <a:p>
                      <a:pPr marL="0" marR="0" lvl="0" indent="0" algn="ctr" defTabSz="3024012" rtl="0" eaLnBrk="1" fontAlgn="auto" latinLnBrk="0" hangingPunct="1">
                        <a:lnSpc>
                          <a:spcPct val="100000"/>
                        </a:lnSpc>
                        <a:spcBef>
                          <a:spcPts val="0"/>
                        </a:spcBef>
                        <a:spcAft>
                          <a:spcPts val="0"/>
                        </a:spcAft>
                        <a:buClrTx/>
                        <a:buSzTx/>
                        <a:buFontTx/>
                        <a:buNone/>
                        <a:tabLst/>
                        <a:defRPr/>
                      </a:pPr>
                      <a:r>
                        <a:rPr lang="en-US" altLang="zh-TW" sz="2800" dirty="0">
                          <a:latin typeface="華康粗圓體" panose="020F0709000000000000" pitchFamily="49" charset="-120"/>
                          <a:ea typeface="華康粗圓體" panose="020F0709000000000000" pitchFamily="49" charset="-120"/>
                        </a:rPr>
                        <a:t>25.9</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27.9</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30.0</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a:r>
                        <a:rPr lang="en-US" altLang="zh-TW" sz="2800" dirty="0">
                          <a:latin typeface="華康粗圓體" panose="020F0709000000000000" pitchFamily="49" charset="-120"/>
                          <a:ea typeface="華康粗圓體" panose="020F0709000000000000" pitchFamily="49" charset="-120"/>
                        </a:rPr>
                        <a:t>32.1</a:t>
                      </a:r>
                      <a:endParaRPr lang="zh-TW" altLang="en-US" sz="2800" dirty="0">
                        <a:latin typeface="華康粗圓體" panose="020F0709000000000000" pitchFamily="49" charset="-120"/>
                        <a:ea typeface="華康粗圓體" panose="020F0709000000000000" pitchFamily="49" charset="-12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623818037"/>
                  </a:ext>
                </a:extLst>
              </a:tr>
            </a:tbl>
          </a:graphicData>
        </a:graphic>
      </p:graphicFrame>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93C97A8C-0A2E-4788-84FE-1A749A424C3C}"/>
                  </a:ext>
                </a:extLst>
              </p:cNvPr>
              <p:cNvSpPr/>
              <p:nvPr/>
            </p:nvSpPr>
            <p:spPr>
              <a:xfrm>
                <a:off x="15876948" y="34048995"/>
                <a:ext cx="14367413" cy="1340239"/>
              </a:xfrm>
              <a:prstGeom prst="rect">
                <a:avLst/>
              </a:prstGeom>
            </p:spPr>
            <p:txBody>
              <a:bodyPr wrap="square">
                <a:spAutoFit/>
              </a:bodyPr>
              <a:lstStyle/>
              <a:p>
                <a:pPr algn="just"/>
                <a:r>
                  <a:rPr lang="zh-TW" altLang="en-US" sz="2000" dirty="0">
                    <a:latin typeface="華康細圓體" panose="020F0309000000000000" pitchFamily="49" charset="-120"/>
                    <a:ea typeface="華康細圓體" panose="020F0309000000000000" pitchFamily="49" charset="-120"/>
                  </a:rPr>
                  <a:t>註：高溫作業勞工如為連續暴露達一小時以上者，以每小時計算其暴露時量平均綜合溫度熱指數，間歇暴露者，以二小時計算其暴露時量平均綜合溫度熱指數，並依此表規定，分配作業及休息時間。</a:t>
                </a:r>
              </a:p>
              <a:p>
                <a:pPr lvl="0" defTabSz="914400"/>
                <a:r>
                  <a:rPr lang="zh-TW" altLang="en-US" sz="2000" dirty="0">
                    <a:solidFill>
                      <a:prstClr val="black"/>
                    </a:solidFill>
                    <a:latin typeface="華康細圓體" panose="020F0309000000000000" pitchFamily="49" charset="-120"/>
                    <a:ea typeface="華康細圓體" panose="020F0309000000000000" pitchFamily="49" charset="-120"/>
                  </a:rPr>
                  <a:t>時量平均綜合溫度熱指數 </a:t>
                </a:r>
                <a:r>
                  <a:rPr lang="en-US" altLang="zh-TW" sz="2000" dirty="0">
                    <a:solidFill>
                      <a:prstClr val="black"/>
                    </a:solidFill>
                    <a:latin typeface="華康細圓體" panose="020F0309000000000000" pitchFamily="49" charset="-120"/>
                    <a:ea typeface="華康細圓體" panose="020F0309000000000000" pitchFamily="49" charset="-120"/>
                  </a:rPr>
                  <a:t>= </a:t>
                </a:r>
                <a14:m>
                  <m:oMath xmlns:m="http://schemas.openxmlformats.org/officeDocument/2006/math">
                    <m:f>
                      <m:fPr>
                        <m:ctrlPr>
                          <a:rPr lang="pt-BR" altLang="zh-TW" sz="2000" i="1">
                            <a:solidFill>
                              <a:prstClr val="black"/>
                            </a:solidFill>
                            <a:latin typeface="Cambria Math" panose="02040503050406030204" pitchFamily="18" charset="0"/>
                            <a:ea typeface="微軟正黑體" panose="020B0604030504040204" pitchFamily="34" charset="-120"/>
                          </a:rPr>
                        </m:ctrlPr>
                      </m:fPr>
                      <m:num>
                        <m:nary>
                          <m:naryPr>
                            <m:chr m:val="∑"/>
                            <m:ctrlPr>
                              <a:rPr lang="pt-BR" altLang="zh-TW" sz="2000" i="1">
                                <a:solidFill>
                                  <a:prstClr val="black"/>
                                </a:solidFill>
                                <a:latin typeface="Cambria Math" panose="02040503050406030204" pitchFamily="18" charset="0"/>
                                <a:ea typeface="微軟正黑體" panose="020B0604030504040204" pitchFamily="34" charset="-120"/>
                              </a:rPr>
                            </m:ctrlPr>
                          </m:naryPr>
                          <m:sub>
                            <m:r>
                              <a:rPr lang="pt-BR" altLang="zh-TW" sz="2000" i="1">
                                <a:solidFill>
                                  <a:prstClr val="black"/>
                                </a:solidFill>
                                <a:latin typeface="Cambria Math" panose="02040503050406030204" pitchFamily="18" charset="0"/>
                                <a:ea typeface="微軟正黑體" panose="020B0604030504040204" pitchFamily="34" charset="-120"/>
                              </a:rPr>
                              <m:t>𝑘</m:t>
                            </m:r>
                            <m:r>
                              <a:rPr lang="pt-BR" altLang="zh-TW" sz="2000" i="1">
                                <a:solidFill>
                                  <a:prstClr val="black"/>
                                </a:solidFill>
                                <a:latin typeface="Cambria Math" panose="02040503050406030204" pitchFamily="18" charset="0"/>
                                <a:ea typeface="微軟正黑體" panose="020B0604030504040204" pitchFamily="34" charset="-120"/>
                              </a:rPr>
                              <m:t>=1</m:t>
                            </m:r>
                          </m:sub>
                          <m:sup>
                            <m:r>
                              <a:rPr lang="pt-BR" altLang="zh-TW" sz="2000" i="1">
                                <a:solidFill>
                                  <a:prstClr val="black"/>
                                </a:solidFill>
                                <a:latin typeface="Cambria Math" panose="02040503050406030204" pitchFamily="18" charset="0"/>
                                <a:ea typeface="微軟正黑體" panose="020B0604030504040204" pitchFamily="34" charset="-120"/>
                              </a:rPr>
                              <m:t>𝑛</m:t>
                            </m:r>
                          </m:sup>
                          <m:e>
                            <m:r>
                              <a:rPr lang="en-US" altLang="zh-TW" sz="2000" i="1">
                                <a:solidFill>
                                  <a:prstClr val="black"/>
                                </a:solidFill>
                                <a:latin typeface="Cambria Math" panose="02040503050406030204" pitchFamily="18" charset="0"/>
                                <a:ea typeface="微軟正黑體" panose="020B0604030504040204" pitchFamily="34" charset="-120"/>
                              </a:rPr>
                              <m:t>𝑊𝐵𝐺𝑇</m:t>
                            </m:r>
                            <m:r>
                              <a:rPr lang="en-US" altLang="zh-TW" sz="2000" i="1">
                                <a:solidFill>
                                  <a:prstClr val="black"/>
                                </a:solidFill>
                                <a:latin typeface="Cambria Math" panose="02040503050406030204" pitchFamily="18" charset="0"/>
                                <a:ea typeface="Cambria Math" panose="02040503050406030204" pitchFamily="18" charset="0"/>
                              </a:rPr>
                              <m:t>×</m:t>
                            </m:r>
                            <m:r>
                              <a:rPr lang="zh-TW" altLang="en-US" sz="2000" i="1">
                                <a:solidFill>
                                  <a:prstClr val="black"/>
                                </a:solidFill>
                                <a:latin typeface="Cambria Math" panose="02040503050406030204" pitchFamily="18" charset="0"/>
                                <a:ea typeface="微軟正黑體" panose="020B0604030504040204" pitchFamily="34" charset="-120"/>
                              </a:rPr>
                              <m:t>工作時數</m:t>
                            </m:r>
                          </m:e>
                        </m:nary>
                      </m:num>
                      <m:den>
                        <m:nary>
                          <m:naryPr>
                            <m:chr m:val="∑"/>
                            <m:ctrlPr>
                              <a:rPr lang="pt-BR" altLang="zh-TW" sz="2000" i="1">
                                <a:solidFill>
                                  <a:prstClr val="black"/>
                                </a:solidFill>
                                <a:latin typeface="Cambria Math" panose="02040503050406030204" pitchFamily="18" charset="0"/>
                                <a:ea typeface="微軟正黑體" panose="020B0604030504040204" pitchFamily="34" charset="-120"/>
                              </a:rPr>
                            </m:ctrlPr>
                          </m:naryPr>
                          <m:sub>
                            <m:r>
                              <a:rPr lang="pt-BR" altLang="zh-TW" sz="2000" i="1">
                                <a:solidFill>
                                  <a:prstClr val="black"/>
                                </a:solidFill>
                                <a:latin typeface="Cambria Math" panose="02040503050406030204" pitchFamily="18" charset="0"/>
                                <a:ea typeface="微軟正黑體" panose="020B0604030504040204" pitchFamily="34" charset="-120"/>
                              </a:rPr>
                              <m:t>𝑘</m:t>
                            </m:r>
                            <m:r>
                              <a:rPr lang="pt-BR" altLang="zh-TW" sz="2000" i="1">
                                <a:solidFill>
                                  <a:prstClr val="black"/>
                                </a:solidFill>
                                <a:latin typeface="Cambria Math" panose="02040503050406030204" pitchFamily="18" charset="0"/>
                                <a:ea typeface="微軟正黑體" panose="020B0604030504040204" pitchFamily="34" charset="-120"/>
                              </a:rPr>
                              <m:t>=1</m:t>
                            </m:r>
                          </m:sub>
                          <m:sup>
                            <m:r>
                              <a:rPr lang="pt-BR" altLang="zh-TW" sz="2000" i="1">
                                <a:solidFill>
                                  <a:prstClr val="black"/>
                                </a:solidFill>
                                <a:latin typeface="Cambria Math" panose="02040503050406030204" pitchFamily="18" charset="0"/>
                                <a:ea typeface="微軟正黑體" panose="020B0604030504040204" pitchFamily="34" charset="-120"/>
                              </a:rPr>
                              <m:t>𝑛</m:t>
                            </m:r>
                          </m:sup>
                          <m:e>
                            <m:r>
                              <a:rPr lang="zh-TW" altLang="en-US" sz="2000" i="1">
                                <a:solidFill>
                                  <a:prstClr val="black"/>
                                </a:solidFill>
                                <a:latin typeface="Cambria Math" panose="02040503050406030204" pitchFamily="18" charset="0"/>
                                <a:ea typeface="微軟正黑體" panose="020B0604030504040204" pitchFamily="34" charset="-120"/>
                              </a:rPr>
                              <m:t>工作時數</m:t>
                            </m:r>
                          </m:e>
                        </m:nary>
                      </m:den>
                    </m:f>
                  </m:oMath>
                </a14:m>
                <a:endParaRPr lang="en-US" altLang="zh-TW" sz="2000" dirty="0">
                  <a:solidFill>
                    <a:prstClr val="black"/>
                  </a:solidFill>
                  <a:latin typeface="華康細圓體" panose="020F0309000000000000" pitchFamily="49" charset="-120"/>
                  <a:ea typeface="華康細圓體" panose="020F0309000000000000" pitchFamily="49" charset="-120"/>
                </a:endParaRPr>
              </a:p>
            </p:txBody>
          </p:sp>
        </mc:Choice>
        <mc:Fallback xmlns="">
          <p:sp>
            <p:nvSpPr>
              <p:cNvPr id="103" name="矩形 102">
                <a:extLst>
                  <a:ext uri="{FF2B5EF4-FFF2-40B4-BE49-F238E27FC236}">
                    <a16:creationId xmlns:a16="http://schemas.microsoft.com/office/drawing/2014/main" id="{93C97A8C-0A2E-4788-84FE-1A749A424C3C}"/>
                  </a:ext>
                </a:extLst>
              </p:cNvPr>
              <p:cNvSpPr>
                <a:spLocks noRot="1" noChangeAspect="1" noMove="1" noResize="1" noEditPoints="1" noAdjustHandles="1" noChangeArrowheads="1" noChangeShapeType="1" noTextEdit="1"/>
              </p:cNvSpPr>
              <p:nvPr/>
            </p:nvSpPr>
            <p:spPr>
              <a:xfrm>
                <a:off x="15876948" y="34048995"/>
                <a:ext cx="14367413" cy="1340239"/>
              </a:xfrm>
              <a:prstGeom prst="rect">
                <a:avLst/>
              </a:prstGeom>
              <a:blipFill>
                <a:blip r:embed="rId23"/>
                <a:stretch>
                  <a:fillRect l="-424" t="-2273" r="-467"/>
                </a:stretch>
              </a:blipFill>
            </p:spPr>
            <p:txBody>
              <a:bodyPr/>
              <a:lstStyle/>
              <a:p>
                <a:r>
                  <a:rPr lang="zh-TW" altLang="en-US">
                    <a:noFill/>
                  </a:rPr>
                  <a:t> </a:t>
                </a:r>
              </a:p>
            </p:txBody>
          </p:sp>
        </mc:Fallback>
      </mc:AlternateContent>
      <p:sp>
        <p:nvSpPr>
          <p:cNvPr id="104" name="矩形 103">
            <a:extLst>
              <a:ext uri="{FF2B5EF4-FFF2-40B4-BE49-F238E27FC236}">
                <a16:creationId xmlns:a16="http://schemas.microsoft.com/office/drawing/2014/main" id="{99D40467-BC5F-435E-BFC8-F02A84AB9500}"/>
              </a:ext>
            </a:extLst>
          </p:cNvPr>
          <p:cNvSpPr/>
          <p:nvPr/>
        </p:nvSpPr>
        <p:spPr>
          <a:xfrm>
            <a:off x="4040291" y="426464"/>
            <a:ext cx="22159720" cy="2554545"/>
          </a:xfrm>
          <a:prstGeom prst="rect">
            <a:avLst/>
          </a:prstGeom>
        </p:spPr>
        <p:txBody>
          <a:bodyPr wrap="none">
            <a:spAutoFit/>
          </a:bodyPr>
          <a:lstStyle/>
          <a:p>
            <a:pPr algn="ctr"/>
            <a:r>
              <a:rPr lang="en-US" altLang="zh-TW" sz="8000" b="1" dirty="0">
                <a:latin typeface="Times New Roman" panose="02020603050405020304" pitchFamily="18" charset="0"/>
                <a:ea typeface="華康粗圓體" panose="020F0709000000000000" pitchFamily="49" charset="-120"/>
                <a:cs typeface="Times New Roman" panose="02020603050405020304" pitchFamily="18" charset="0"/>
              </a:rPr>
              <a:t>Analysis of Outdoor Wet-bulb Globe Temperature</a:t>
            </a:r>
          </a:p>
          <a:p>
            <a:pPr algn="ctr"/>
            <a:r>
              <a:rPr lang="en-US" altLang="zh-TW" sz="8000" b="1" dirty="0">
                <a:latin typeface="Times New Roman" panose="02020603050405020304" pitchFamily="18" charset="0"/>
                <a:ea typeface="華康粗圓體" panose="020F0709000000000000" pitchFamily="49" charset="-120"/>
                <a:cs typeface="Times New Roman" panose="02020603050405020304" pitchFamily="18" charset="0"/>
              </a:rPr>
              <a:t>based on Hourly Data of Taiwan Weather Stations</a:t>
            </a:r>
            <a:endParaRPr lang="zh-TW" altLang="en-US" sz="8000" b="1" dirty="0">
              <a:latin typeface="Times New Roman" panose="02020603050405020304" pitchFamily="18" charset="0"/>
              <a:ea typeface="華康粗圓體" panose="020F0709000000000000" pitchFamily="49" charset="-120"/>
              <a:cs typeface="Times New Roman" panose="02020603050405020304" pitchFamily="18" charset="0"/>
            </a:endParaRPr>
          </a:p>
        </p:txBody>
      </p:sp>
      <p:grpSp>
        <p:nvGrpSpPr>
          <p:cNvPr id="105" name="群組 104">
            <a:extLst>
              <a:ext uri="{FF2B5EF4-FFF2-40B4-BE49-F238E27FC236}">
                <a16:creationId xmlns:a16="http://schemas.microsoft.com/office/drawing/2014/main" id="{89324104-C4DF-4D23-8995-F355D8D7EB96}"/>
              </a:ext>
            </a:extLst>
          </p:cNvPr>
          <p:cNvGrpSpPr/>
          <p:nvPr/>
        </p:nvGrpSpPr>
        <p:grpSpPr>
          <a:xfrm>
            <a:off x="15940098" y="17772056"/>
            <a:ext cx="10987700" cy="6975697"/>
            <a:chOff x="15446150" y="15216251"/>
            <a:chExt cx="10987700" cy="6975697"/>
          </a:xfrm>
        </p:grpSpPr>
        <p:pic>
          <p:nvPicPr>
            <p:cNvPr id="106" name="圖片 105">
              <a:extLst>
                <a:ext uri="{FF2B5EF4-FFF2-40B4-BE49-F238E27FC236}">
                  <a16:creationId xmlns:a16="http://schemas.microsoft.com/office/drawing/2014/main" id="{6339A12A-67F8-464C-8580-B0977614F70C}"/>
                </a:ext>
              </a:extLst>
            </p:cNvPr>
            <p:cNvPicPr>
              <a:picLocks noChangeAspect="1"/>
            </p:cNvPicPr>
            <p:nvPr/>
          </p:nvPicPr>
          <p:blipFill rotWithShape="1">
            <a:blip r:embed="rId24"/>
            <a:srcRect r="73276"/>
            <a:stretch/>
          </p:blipFill>
          <p:spPr>
            <a:xfrm>
              <a:off x="15446150" y="15216252"/>
              <a:ext cx="3476709" cy="6933333"/>
            </a:xfrm>
            <a:prstGeom prst="rect">
              <a:avLst/>
            </a:prstGeom>
          </p:spPr>
        </p:pic>
        <p:pic>
          <p:nvPicPr>
            <p:cNvPr id="107" name="圖片 106">
              <a:extLst>
                <a:ext uri="{FF2B5EF4-FFF2-40B4-BE49-F238E27FC236}">
                  <a16:creationId xmlns:a16="http://schemas.microsoft.com/office/drawing/2014/main" id="{C06DD853-94AF-4141-9474-ADC57A3D9BCE}"/>
                </a:ext>
              </a:extLst>
            </p:cNvPr>
            <p:cNvPicPr>
              <a:picLocks noChangeAspect="1"/>
            </p:cNvPicPr>
            <p:nvPr/>
          </p:nvPicPr>
          <p:blipFill rotWithShape="1">
            <a:blip r:embed="rId24"/>
            <a:srcRect l="34215" r="39821"/>
            <a:stretch/>
          </p:blipFill>
          <p:spPr>
            <a:xfrm>
              <a:off x="18904324" y="15216251"/>
              <a:ext cx="3377748" cy="6933333"/>
            </a:xfrm>
            <a:prstGeom prst="rect">
              <a:avLst/>
            </a:prstGeom>
          </p:spPr>
        </p:pic>
        <p:pic>
          <p:nvPicPr>
            <p:cNvPr id="108" name="圖片 107">
              <a:extLst>
                <a:ext uri="{FF2B5EF4-FFF2-40B4-BE49-F238E27FC236}">
                  <a16:creationId xmlns:a16="http://schemas.microsoft.com/office/drawing/2014/main" id="{3C65994B-DA6C-4E48-B74E-39829A84401D}"/>
                </a:ext>
              </a:extLst>
            </p:cNvPr>
            <p:cNvPicPr>
              <a:picLocks noChangeAspect="1"/>
            </p:cNvPicPr>
            <p:nvPr/>
          </p:nvPicPr>
          <p:blipFill rotWithShape="1">
            <a:blip r:embed="rId24"/>
            <a:srcRect l="67823"/>
            <a:stretch/>
          </p:blipFill>
          <p:spPr>
            <a:xfrm>
              <a:off x="22247740" y="15258615"/>
              <a:ext cx="4186110" cy="6933333"/>
            </a:xfrm>
            <a:prstGeom prst="rect">
              <a:avLst/>
            </a:prstGeom>
          </p:spPr>
        </p:pic>
      </p:grpSp>
      <p:grpSp>
        <p:nvGrpSpPr>
          <p:cNvPr id="109" name="群組 108">
            <a:extLst>
              <a:ext uri="{FF2B5EF4-FFF2-40B4-BE49-F238E27FC236}">
                <a16:creationId xmlns:a16="http://schemas.microsoft.com/office/drawing/2014/main" id="{95F41914-0F8E-4E5E-BBC7-A39338A0902A}"/>
              </a:ext>
            </a:extLst>
          </p:cNvPr>
          <p:cNvGrpSpPr/>
          <p:nvPr/>
        </p:nvGrpSpPr>
        <p:grpSpPr>
          <a:xfrm>
            <a:off x="5940486" y="21580405"/>
            <a:ext cx="8764696" cy="6544672"/>
            <a:chOff x="6268440" y="22430070"/>
            <a:chExt cx="8764696" cy="6544672"/>
          </a:xfrm>
        </p:grpSpPr>
        <p:sp>
          <p:nvSpPr>
            <p:cNvPr id="110" name="矩形 109">
              <a:extLst>
                <a:ext uri="{FF2B5EF4-FFF2-40B4-BE49-F238E27FC236}">
                  <a16:creationId xmlns:a16="http://schemas.microsoft.com/office/drawing/2014/main" id="{B80804E0-4BD5-47D2-B6CA-F3DDAA5F9F49}"/>
                </a:ext>
              </a:extLst>
            </p:cNvPr>
            <p:cNvSpPr/>
            <p:nvPr/>
          </p:nvSpPr>
          <p:spPr>
            <a:xfrm>
              <a:off x="7206110" y="28020635"/>
              <a:ext cx="7190162" cy="954107"/>
            </a:xfrm>
            <a:prstGeom prst="rect">
              <a:avLst/>
            </a:prstGeom>
          </p:spPr>
          <p:txBody>
            <a:bodyPr wrap="square">
              <a:spAutoFit/>
            </a:bodyPr>
            <a:lstStyle/>
            <a:p>
              <a:pPr algn="ctr"/>
              <a:r>
                <a:rPr lang="en-US" altLang="zh-TW" sz="2800" b="1" dirty="0">
                  <a:ea typeface="華康粗圓體" panose="020F0709000000000000" pitchFamily="49" charset="-120"/>
                </a:rPr>
                <a:t>Fig. 4 2001-2018 Monthly Average </a:t>
              </a:r>
            </a:p>
            <a:p>
              <a:pPr algn="ctr"/>
              <a:r>
                <a:rPr lang="en-US" altLang="zh-TW" sz="2800" b="1" dirty="0">
                  <a:ea typeface="華康粗圓體" panose="020F0709000000000000" pitchFamily="49" charset="-120"/>
                </a:rPr>
                <a:t>of all Parameters of WBGT</a:t>
              </a:r>
            </a:p>
          </p:txBody>
        </p:sp>
        <p:pic>
          <p:nvPicPr>
            <p:cNvPr id="111" name="圖片 110">
              <a:extLst>
                <a:ext uri="{FF2B5EF4-FFF2-40B4-BE49-F238E27FC236}">
                  <a16:creationId xmlns:a16="http://schemas.microsoft.com/office/drawing/2014/main" id="{BE8E100B-C930-4102-ACEE-CC4C5AF12557}"/>
                </a:ext>
              </a:extLst>
            </p:cNvPr>
            <p:cNvPicPr>
              <a:picLocks noChangeAspect="1"/>
            </p:cNvPicPr>
            <p:nvPr/>
          </p:nvPicPr>
          <p:blipFill rotWithShape="1">
            <a:blip r:embed="rId25"/>
            <a:srcRect r="16140"/>
            <a:stretch/>
          </p:blipFill>
          <p:spPr>
            <a:xfrm>
              <a:off x="6268440" y="25275554"/>
              <a:ext cx="4377511" cy="2749882"/>
            </a:xfrm>
            <a:prstGeom prst="rect">
              <a:avLst/>
            </a:prstGeom>
          </p:spPr>
        </p:pic>
        <p:pic>
          <p:nvPicPr>
            <p:cNvPr id="112" name="圖片 111">
              <a:extLst>
                <a:ext uri="{FF2B5EF4-FFF2-40B4-BE49-F238E27FC236}">
                  <a16:creationId xmlns:a16="http://schemas.microsoft.com/office/drawing/2014/main" id="{E39C48CD-901B-4F62-B775-E76AF31F9F17}"/>
                </a:ext>
              </a:extLst>
            </p:cNvPr>
            <p:cNvPicPr>
              <a:picLocks noChangeAspect="1"/>
            </p:cNvPicPr>
            <p:nvPr/>
          </p:nvPicPr>
          <p:blipFill rotWithShape="1">
            <a:blip r:embed="rId26"/>
            <a:srcRect r="16812"/>
            <a:stretch/>
          </p:blipFill>
          <p:spPr>
            <a:xfrm>
              <a:off x="6428161" y="22430070"/>
              <a:ext cx="4228412" cy="2749883"/>
            </a:xfrm>
            <a:prstGeom prst="rect">
              <a:avLst/>
            </a:prstGeom>
          </p:spPr>
        </p:pic>
        <p:pic>
          <p:nvPicPr>
            <p:cNvPr id="113" name="圖片 112">
              <a:extLst>
                <a:ext uri="{FF2B5EF4-FFF2-40B4-BE49-F238E27FC236}">
                  <a16:creationId xmlns:a16="http://schemas.microsoft.com/office/drawing/2014/main" id="{82E4C6AF-248C-49DC-B419-8C6C1051DE09}"/>
                </a:ext>
              </a:extLst>
            </p:cNvPr>
            <p:cNvPicPr>
              <a:picLocks noChangeAspect="1"/>
            </p:cNvPicPr>
            <p:nvPr/>
          </p:nvPicPr>
          <p:blipFill rotWithShape="1">
            <a:blip r:embed="rId27"/>
            <a:srcRect r="16140"/>
            <a:stretch/>
          </p:blipFill>
          <p:spPr>
            <a:xfrm>
              <a:off x="10635630" y="22430070"/>
              <a:ext cx="4377511" cy="2749882"/>
            </a:xfrm>
            <a:prstGeom prst="rect">
              <a:avLst/>
            </a:prstGeom>
          </p:spPr>
        </p:pic>
        <p:pic>
          <p:nvPicPr>
            <p:cNvPr id="114" name="圖片 113">
              <a:extLst>
                <a:ext uri="{FF2B5EF4-FFF2-40B4-BE49-F238E27FC236}">
                  <a16:creationId xmlns:a16="http://schemas.microsoft.com/office/drawing/2014/main" id="{3CC6DA3F-A5E1-46DE-800F-FBC684C3475E}"/>
                </a:ext>
              </a:extLst>
            </p:cNvPr>
            <p:cNvPicPr>
              <a:picLocks noChangeAspect="1"/>
            </p:cNvPicPr>
            <p:nvPr/>
          </p:nvPicPr>
          <p:blipFill rotWithShape="1">
            <a:blip r:embed="rId28"/>
            <a:srcRect r="16140"/>
            <a:stretch/>
          </p:blipFill>
          <p:spPr>
            <a:xfrm>
              <a:off x="10655625" y="25275554"/>
              <a:ext cx="4377511" cy="2749882"/>
            </a:xfrm>
            <a:prstGeom prst="rect">
              <a:avLst/>
            </a:prstGeom>
          </p:spPr>
        </p:pic>
      </p:grpSp>
      <p:sp>
        <p:nvSpPr>
          <p:cNvPr id="115" name="矩形: 圓角 114">
            <a:extLst>
              <a:ext uri="{FF2B5EF4-FFF2-40B4-BE49-F238E27FC236}">
                <a16:creationId xmlns:a16="http://schemas.microsoft.com/office/drawing/2014/main" id="{7405E574-CCED-4397-A45F-5051B51A7D9C}"/>
              </a:ext>
            </a:extLst>
          </p:cNvPr>
          <p:cNvSpPr/>
          <p:nvPr/>
        </p:nvSpPr>
        <p:spPr>
          <a:xfrm>
            <a:off x="8328386" y="35817804"/>
            <a:ext cx="29342144" cy="5084020"/>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742950" lvl="1" indent="-285750" algn="just">
              <a:buFont typeface="Arial" panose="020B0604020202020204" pitchFamily="34" charset="0"/>
              <a:buChar char="•"/>
            </a:pPr>
            <a:r>
              <a:rPr lang="en-US" altLang="zh-TW" sz="2800" dirty="0">
                <a:solidFill>
                  <a:schemeClr val="tx1"/>
                </a:solidFill>
              </a:rPr>
              <a:t>After 2000, the annual, monthly, and hourly average of WBGT has increased at all stations in Taiwan year by year. There is a noticeable growth in hourly average in WBGT in 2016-2018. </a:t>
            </a:r>
          </a:p>
          <a:p>
            <a:pPr marL="1200150" lvl="2" indent="-285750" algn="just">
              <a:buFont typeface="Arial" panose="020B0604020202020204" pitchFamily="34" charset="0"/>
              <a:buChar char="•"/>
            </a:pPr>
            <a:r>
              <a:rPr lang="en-US" altLang="zh-TW" sz="2800" dirty="0">
                <a:solidFill>
                  <a:schemeClr val="tx1"/>
                </a:solidFill>
              </a:rPr>
              <a:t>Hourly average of relative humidity decreases year by year.</a:t>
            </a:r>
          </a:p>
          <a:p>
            <a:pPr marL="1200150" lvl="2" indent="-285750" algn="just">
              <a:buFont typeface="Arial" panose="020B0604020202020204" pitchFamily="34" charset="0"/>
              <a:buChar char="•"/>
            </a:pPr>
            <a:r>
              <a:rPr lang="en-US" altLang="zh-TW" sz="2800" dirty="0">
                <a:solidFill>
                  <a:schemeClr val="tx1"/>
                </a:solidFill>
              </a:rPr>
              <a:t>The monthly average of global solar radiation sharply inclines in MAM, JJA, and SON. Hourly average of solar radiation progressively increases in the daytime. The extent of its growth gradually declines from noon per day.</a:t>
            </a:r>
          </a:p>
          <a:p>
            <a:pPr marL="1200150" lvl="2" indent="-285750" algn="just">
              <a:buFont typeface="Arial" panose="020B0604020202020204" pitchFamily="34" charset="0"/>
              <a:buChar char="•"/>
            </a:pPr>
            <a:r>
              <a:rPr lang="en-US" altLang="zh-TW" sz="2800" dirty="0">
                <a:solidFill>
                  <a:schemeClr val="tx1"/>
                </a:solidFill>
              </a:rPr>
              <a:t>The monthly and hourly average of air temperature both stably increases year after year.</a:t>
            </a:r>
          </a:p>
          <a:p>
            <a:pPr marL="1200150" lvl="2" indent="-285750" algn="just">
              <a:buFont typeface="Arial" panose="020B0604020202020204" pitchFamily="34" charset="0"/>
              <a:buChar char="•"/>
            </a:pPr>
            <a:r>
              <a:rPr lang="en-US" altLang="zh-TW" sz="2800" dirty="0">
                <a:solidFill>
                  <a:schemeClr val="tx1"/>
                </a:solidFill>
              </a:rPr>
              <a:t>The monthly and hourly average of wind speed both gradually declines year after year.</a:t>
            </a:r>
          </a:p>
          <a:p>
            <a:pPr marL="742950" lvl="1" indent="-285750" algn="just">
              <a:buFont typeface="Arial" panose="020B0604020202020204" pitchFamily="34" charset="0"/>
              <a:buChar char="•"/>
            </a:pPr>
            <a:r>
              <a:rPr lang="en-US" altLang="zh-TW" sz="2800" dirty="0">
                <a:solidFill>
                  <a:schemeClr val="tx1"/>
                </a:solidFill>
              </a:rPr>
              <a:t>According to Heat Flag Conditions used by the U.S., the proportion of no flag hours has declined year by year, and the number of extreme conditions such as red and black flag increased at all stations in Taiwan since 2000.</a:t>
            </a:r>
          </a:p>
          <a:p>
            <a:pPr marL="742950" lvl="1" indent="-285750" algn="just">
              <a:buFont typeface="Arial" panose="020B0604020202020204" pitchFamily="34" charset="0"/>
              <a:buChar char="•"/>
            </a:pPr>
            <a:r>
              <a:rPr lang="en-US" altLang="zh-TW" sz="2800" dirty="0">
                <a:solidFill>
                  <a:schemeClr val="tx1"/>
                </a:solidFill>
              </a:rPr>
              <a:t>According to Work-rest Standards during High-temperature Operation used by Taiwan, the annual average of regulated rest time per hour has continuously increased in MAM, JJA, and SON since 2000. It's worth noting that the rest time dramatically increased in JJA year after year.</a:t>
            </a:r>
          </a:p>
        </p:txBody>
      </p:sp>
    </p:spTree>
    <p:extLst>
      <p:ext uri="{BB962C8B-B14F-4D97-AF65-F5344CB8AC3E}">
        <p14:creationId xmlns:p14="http://schemas.microsoft.com/office/powerpoint/2010/main" val="2843226968"/>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1258</TotalTime>
  <Words>1725</Words>
  <Application>Microsoft Office PowerPoint</Application>
  <PresentationFormat>自訂</PresentationFormat>
  <Paragraphs>204</Paragraphs>
  <Slides>2</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vt:i4>
      </vt:variant>
    </vt:vector>
  </HeadingPairs>
  <TitlesOfParts>
    <vt:vector size="12" baseType="lpstr">
      <vt:lpstr>華康粗圓體</vt:lpstr>
      <vt:lpstr>華康細圓體</vt:lpstr>
      <vt:lpstr>微軟正黑體</vt:lpstr>
      <vt:lpstr>新細明體</vt:lpstr>
      <vt:lpstr>Arial</vt:lpstr>
      <vt:lpstr>Calibri</vt:lpstr>
      <vt:lpstr>Calibri Light</vt:lpstr>
      <vt:lpstr>Cambria Math</vt:lpstr>
      <vt:lpstr>Times New Roman</vt:lpstr>
      <vt:lpstr>Office 佈景主題</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梁嫚芳</dc:creator>
  <cp:lastModifiedBy>梁嫚芳</cp:lastModifiedBy>
  <cp:revision>297</cp:revision>
  <dcterms:created xsi:type="dcterms:W3CDTF">2020-08-17T09:20:35Z</dcterms:created>
  <dcterms:modified xsi:type="dcterms:W3CDTF">2020-08-21T08:23:06Z</dcterms:modified>
</cp:coreProperties>
</file>